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96" r:id="rId5"/>
    <p:sldMasterId id="2147483724" r:id="rId6"/>
    <p:sldMasterId id="2147483732" r:id="rId7"/>
  </p:sldMasterIdLst>
  <p:notesMasterIdLst>
    <p:notesMasterId r:id="rId30"/>
  </p:notesMasterIdLst>
  <p:sldIdLst>
    <p:sldId id="2147481247" r:id="rId8"/>
    <p:sldId id="2146847455" r:id="rId9"/>
    <p:sldId id="2146847456" r:id="rId10"/>
    <p:sldId id="2146847452" r:id="rId11"/>
    <p:sldId id="330" r:id="rId12"/>
    <p:sldId id="2147481248" r:id="rId13"/>
    <p:sldId id="2147481245" r:id="rId14"/>
    <p:sldId id="256" r:id="rId15"/>
    <p:sldId id="257" r:id="rId16"/>
    <p:sldId id="258" r:id="rId17"/>
    <p:sldId id="259" r:id="rId18"/>
    <p:sldId id="260" r:id="rId19"/>
    <p:sldId id="261" r:id="rId20"/>
    <p:sldId id="262" r:id="rId21"/>
    <p:sldId id="263" r:id="rId22"/>
    <p:sldId id="2147481250" r:id="rId23"/>
    <p:sldId id="2147481251" r:id="rId24"/>
    <p:sldId id="2147481252" r:id="rId25"/>
    <p:sldId id="2147481253" r:id="rId26"/>
    <p:sldId id="2146847458" r:id="rId27"/>
    <p:sldId id="2147481249" r:id="rId28"/>
    <p:sldId id="2146847459" r:id="rId29"/>
  </p:sldIdLst>
  <p:sldSz cx="12192000" cy="6858000"/>
  <p:notesSz cx="7010400" cy="9296400"/>
  <p:embeddedFontLst>
    <p:embeddedFont>
      <p:font typeface="Oswald" panose="00000500000000000000" pitchFamily="2" charset="0"/>
      <p:regular r:id="rId31"/>
      <p:bold r:id="rId32"/>
      <p:italic r:id="rId33"/>
    </p:embeddedFont>
    <p:embeddedFont>
      <p:font typeface="OSWALD LIGHT" panose="00000400000000000000" pitchFamily="2" charset="0"/>
      <p:regular r:id="rId34"/>
    </p:embeddedFont>
    <p:embeddedFont>
      <p:font typeface="Oswald Medium" panose="00000600000000000000" pitchFamily="2" charset="0"/>
      <p:regular r:id="rId35"/>
    </p:embeddedFont>
    <p:embeddedFont>
      <p:font typeface="Oswald SemiBold" panose="00000700000000000000" pitchFamily="2" charset="0"/>
      <p:regular r:id="rId36"/>
      <p:bold r:id="rId37"/>
    </p:embeddedFont>
    <p:embeddedFont>
      <p:font typeface="Platypi" panose="020B0604020202020204" charset="0"/>
      <p:regular r:id="rId38"/>
      <p:bold r:id="rId39"/>
      <p:italic r:id="rId40"/>
      <p:boldItalic r:id="rId41"/>
    </p:embeddedFont>
    <p:embeddedFont>
      <p:font typeface="PT Serif" panose="020A0603040505020204" pitchFamily="18" charset="0"/>
      <p:regular r:id="rId42"/>
      <p:bold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2C2A28-46F3-4347-063D-C22B3FC103EF}" name="Olivia Womack" initials="OW" userId="S::L.Olivia.Womack@arkansasedc.com::33d3eb78-dde3-4bb0-8d5d-08eaca1f78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C2C"/>
    <a:srgbClr val="CE202F"/>
    <a:srgbClr val="FFFFFF"/>
    <a:srgbClr val="DF4C38"/>
    <a:srgbClr val="E4513D"/>
    <a:srgbClr val="DF5B49"/>
    <a:srgbClr val="C55343"/>
    <a:srgbClr val="C65E50"/>
    <a:srgbClr val="5576B1"/>
    <a:srgbClr val="77C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80C60-D7B4-4711-B648-E9A6F14B080D}" v="8" dt="2025-10-01T14:30:33.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6164"/>
  </p:normalViewPr>
  <p:slideViewPr>
    <p:cSldViewPr snapToGrid="0">
      <p:cViewPr varScale="1">
        <p:scale>
          <a:sx n="68" d="100"/>
          <a:sy n="68" d="100"/>
        </p:scale>
        <p:origin x="13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ory Race" userId="2f3b95af-638b-4c69-8a2e-990cab33bd3a" providerId="ADAL" clId="{B4F80C60-D7B4-4711-B648-E9A6F14B080D}"/>
    <pc:docChg chg="undo custSel addSld delSld modSld sldOrd delMainMaster">
      <pc:chgData name="Mallory Race" userId="2f3b95af-638b-4c69-8a2e-990cab33bd3a" providerId="ADAL" clId="{B4F80C60-D7B4-4711-B648-E9A6F14B080D}" dt="2025-10-01T14:30:33.786" v="94"/>
      <pc:docMkLst>
        <pc:docMk/>
      </pc:docMkLst>
      <pc:sldChg chg="add del ord">
        <pc:chgData name="Mallory Race" userId="2f3b95af-638b-4c69-8a2e-990cab33bd3a" providerId="ADAL" clId="{B4F80C60-D7B4-4711-B648-E9A6F14B080D}" dt="2025-09-30T17:58:14.227" v="54"/>
        <pc:sldMkLst>
          <pc:docMk/>
          <pc:sldMk cId="0" sldId="256"/>
        </pc:sldMkLst>
      </pc:sldChg>
      <pc:sldChg chg="add del ord">
        <pc:chgData name="Mallory Race" userId="2f3b95af-638b-4c69-8a2e-990cab33bd3a" providerId="ADAL" clId="{B4F80C60-D7B4-4711-B648-E9A6F14B080D}" dt="2025-09-30T17:58:14.227" v="54"/>
        <pc:sldMkLst>
          <pc:docMk/>
          <pc:sldMk cId="0" sldId="257"/>
        </pc:sldMkLst>
      </pc:sldChg>
      <pc:sldChg chg="add del ord">
        <pc:chgData name="Mallory Race" userId="2f3b95af-638b-4c69-8a2e-990cab33bd3a" providerId="ADAL" clId="{B4F80C60-D7B4-4711-B648-E9A6F14B080D}" dt="2025-09-30T17:58:14.227" v="54"/>
        <pc:sldMkLst>
          <pc:docMk/>
          <pc:sldMk cId="0" sldId="258"/>
        </pc:sldMkLst>
      </pc:sldChg>
      <pc:sldChg chg="add del ord">
        <pc:chgData name="Mallory Race" userId="2f3b95af-638b-4c69-8a2e-990cab33bd3a" providerId="ADAL" clId="{B4F80C60-D7B4-4711-B648-E9A6F14B080D}" dt="2025-09-30T17:58:14.227" v="54"/>
        <pc:sldMkLst>
          <pc:docMk/>
          <pc:sldMk cId="0" sldId="259"/>
        </pc:sldMkLst>
      </pc:sldChg>
      <pc:sldChg chg="add del ord">
        <pc:chgData name="Mallory Race" userId="2f3b95af-638b-4c69-8a2e-990cab33bd3a" providerId="ADAL" clId="{B4F80C60-D7B4-4711-B648-E9A6F14B080D}" dt="2025-09-30T17:58:14.227" v="54"/>
        <pc:sldMkLst>
          <pc:docMk/>
          <pc:sldMk cId="0" sldId="260"/>
        </pc:sldMkLst>
      </pc:sldChg>
      <pc:sldChg chg="add del ord">
        <pc:chgData name="Mallory Race" userId="2f3b95af-638b-4c69-8a2e-990cab33bd3a" providerId="ADAL" clId="{B4F80C60-D7B4-4711-B648-E9A6F14B080D}" dt="2025-09-30T17:58:14.227" v="54"/>
        <pc:sldMkLst>
          <pc:docMk/>
          <pc:sldMk cId="0" sldId="261"/>
        </pc:sldMkLst>
      </pc:sldChg>
      <pc:sldChg chg="add ord">
        <pc:chgData name="Mallory Race" userId="2f3b95af-638b-4c69-8a2e-990cab33bd3a" providerId="ADAL" clId="{B4F80C60-D7B4-4711-B648-E9A6F14B080D}" dt="2025-09-30T17:58:14.227" v="54"/>
        <pc:sldMkLst>
          <pc:docMk/>
          <pc:sldMk cId="0" sldId="262"/>
        </pc:sldMkLst>
      </pc:sldChg>
      <pc:sldChg chg="add ord">
        <pc:chgData name="Mallory Race" userId="2f3b95af-638b-4c69-8a2e-990cab33bd3a" providerId="ADAL" clId="{B4F80C60-D7B4-4711-B648-E9A6F14B080D}" dt="2025-09-30T17:58:14.227" v="54"/>
        <pc:sldMkLst>
          <pc:docMk/>
          <pc:sldMk cId="0" sldId="263"/>
        </pc:sldMkLst>
      </pc:sldChg>
      <pc:sldChg chg="del">
        <pc:chgData name="Mallory Race" userId="2f3b95af-638b-4c69-8a2e-990cab33bd3a" providerId="ADAL" clId="{B4F80C60-D7B4-4711-B648-E9A6F14B080D}" dt="2025-09-30T17:55:36.992" v="37" actId="2696"/>
        <pc:sldMkLst>
          <pc:docMk/>
          <pc:sldMk cId="4207789168" sldId="327"/>
        </pc:sldMkLst>
      </pc:sldChg>
      <pc:sldChg chg="modSp mod">
        <pc:chgData name="Mallory Race" userId="2f3b95af-638b-4c69-8a2e-990cab33bd3a" providerId="ADAL" clId="{B4F80C60-D7B4-4711-B648-E9A6F14B080D}" dt="2025-09-30T18:05:16.007" v="67" actId="20577"/>
        <pc:sldMkLst>
          <pc:docMk/>
          <pc:sldMk cId="4129898392" sldId="2146847455"/>
        </pc:sldMkLst>
        <pc:spChg chg="mod">
          <ac:chgData name="Mallory Race" userId="2f3b95af-638b-4c69-8a2e-990cab33bd3a" providerId="ADAL" clId="{B4F80C60-D7B4-4711-B648-E9A6F14B080D}" dt="2025-09-30T18:05:16.007" v="67" actId="20577"/>
          <ac:spMkLst>
            <pc:docMk/>
            <pc:sldMk cId="4129898392" sldId="2146847455"/>
            <ac:spMk id="2" creationId="{93A94977-9B28-C143-D0A4-D540982B820A}"/>
          </ac:spMkLst>
        </pc:spChg>
        <pc:spChg chg="mod">
          <ac:chgData name="Mallory Race" userId="2f3b95af-638b-4c69-8a2e-990cab33bd3a" providerId="ADAL" clId="{B4F80C60-D7B4-4711-B648-E9A6F14B080D}" dt="2025-09-30T17:53:55.801" v="32" actId="20577"/>
          <ac:spMkLst>
            <pc:docMk/>
            <pc:sldMk cId="4129898392" sldId="2146847455"/>
            <ac:spMk id="9" creationId="{746AC93A-5A1C-1291-249E-15F5713A8E05}"/>
          </ac:spMkLst>
        </pc:spChg>
      </pc:sldChg>
      <pc:sldChg chg="modSp mod">
        <pc:chgData name="Mallory Race" userId="2f3b95af-638b-4c69-8a2e-990cab33bd3a" providerId="ADAL" clId="{B4F80C60-D7B4-4711-B648-E9A6F14B080D}" dt="2025-09-30T17:56:13.928" v="51" actId="20577"/>
        <pc:sldMkLst>
          <pc:docMk/>
          <pc:sldMk cId="2841243504" sldId="2146847459"/>
        </pc:sldMkLst>
        <pc:spChg chg="mod">
          <ac:chgData name="Mallory Race" userId="2f3b95af-638b-4c69-8a2e-990cab33bd3a" providerId="ADAL" clId="{B4F80C60-D7B4-4711-B648-E9A6F14B080D}" dt="2025-09-30T17:56:13.928" v="51" actId="20577"/>
          <ac:spMkLst>
            <pc:docMk/>
            <pc:sldMk cId="2841243504" sldId="2146847459"/>
            <ac:spMk id="3" creationId="{93AF97D5-6137-B55B-BAD5-4BF762B4E65B}"/>
          </ac:spMkLst>
        </pc:spChg>
      </pc:sldChg>
      <pc:sldChg chg="del">
        <pc:chgData name="Mallory Race" userId="2f3b95af-638b-4c69-8a2e-990cab33bd3a" providerId="ADAL" clId="{B4F80C60-D7B4-4711-B648-E9A6F14B080D}" dt="2025-09-30T17:55:15.275" v="35" actId="2696"/>
        <pc:sldMkLst>
          <pc:docMk/>
          <pc:sldMk cId="886790577" sldId="2146847460"/>
        </pc:sldMkLst>
      </pc:sldChg>
      <pc:sldChg chg="del">
        <pc:chgData name="Mallory Race" userId="2f3b95af-638b-4c69-8a2e-990cab33bd3a" providerId="ADAL" clId="{B4F80C60-D7B4-4711-B648-E9A6F14B080D}" dt="2025-09-30T17:55:12.157" v="34" actId="2696"/>
        <pc:sldMkLst>
          <pc:docMk/>
          <pc:sldMk cId="2357746147" sldId="2146847461"/>
        </pc:sldMkLst>
      </pc:sldChg>
      <pc:sldChg chg="del">
        <pc:chgData name="Mallory Race" userId="2f3b95af-638b-4c69-8a2e-990cab33bd3a" providerId="ADAL" clId="{B4F80C60-D7B4-4711-B648-E9A6F14B080D}" dt="2025-09-30T17:55:12.157" v="34" actId="2696"/>
        <pc:sldMkLst>
          <pc:docMk/>
          <pc:sldMk cId="3240682501" sldId="2146847462"/>
        </pc:sldMkLst>
      </pc:sldChg>
      <pc:sldChg chg="del">
        <pc:chgData name="Mallory Race" userId="2f3b95af-638b-4c69-8a2e-990cab33bd3a" providerId="ADAL" clId="{B4F80C60-D7B4-4711-B648-E9A6F14B080D}" dt="2025-09-30T17:55:12.157" v="34" actId="2696"/>
        <pc:sldMkLst>
          <pc:docMk/>
          <pc:sldMk cId="1171282188" sldId="2146847463"/>
        </pc:sldMkLst>
      </pc:sldChg>
      <pc:sldChg chg="del">
        <pc:chgData name="Mallory Race" userId="2f3b95af-638b-4c69-8a2e-990cab33bd3a" providerId="ADAL" clId="{B4F80C60-D7B4-4711-B648-E9A6F14B080D}" dt="2025-09-30T17:55:12.157" v="34" actId="2696"/>
        <pc:sldMkLst>
          <pc:docMk/>
          <pc:sldMk cId="1562040418" sldId="2146847464"/>
        </pc:sldMkLst>
      </pc:sldChg>
      <pc:sldChg chg="del">
        <pc:chgData name="Mallory Race" userId="2f3b95af-638b-4c69-8a2e-990cab33bd3a" providerId="ADAL" clId="{B4F80C60-D7B4-4711-B648-E9A6F14B080D}" dt="2025-09-30T17:55:12.157" v="34" actId="2696"/>
        <pc:sldMkLst>
          <pc:docMk/>
          <pc:sldMk cId="4249399138" sldId="2146847465"/>
        </pc:sldMkLst>
      </pc:sldChg>
      <pc:sldChg chg="del">
        <pc:chgData name="Mallory Race" userId="2f3b95af-638b-4c69-8a2e-990cab33bd3a" providerId="ADAL" clId="{B4F80C60-D7B4-4711-B648-E9A6F14B080D}" dt="2025-09-30T17:55:36.992" v="37" actId="2696"/>
        <pc:sldMkLst>
          <pc:docMk/>
          <pc:sldMk cId="1515201407" sldId="2146847467"/>
        </pc:sldMkLst>
      </pc:sldChg>
      <pc:sldChg chg="del">
        <pc:chgData name="Mallory Race" userId="2f3b95af-638b-4c69-8a2e-990cab33bd3a" providerId="ADAL" clId="{B4F80C60-D7B4-4711-B648-E9A6F14B080D}" dt="2025-09-30T17:55:36.992" v="37" actId="2696"/>
        <pc:sldMkLst>
          <pc:docMk/>
          <pc:sldMk cId="3919458444" sldId="2146847468"/>
        </pc:sldMkLst>
      </pc:sldChg>
      <pc:sldChg chg="del">
        <pc:chgData name="Mallory Race" userId="2f3b95af-638b-4c69-8a2e-990cab33bd3a" providerId="ADAL" clId="{B4F80C60-D7B4-4711-B648-E9A6F14B080D}" dt="2025-09-30T17:55:36.992" v="37" actId="2696"/>
        <pc:sldMkLst>
          <pc:docMk/>
          <pc:sldMk cId="4189997218" sldId="2146847469"/>
        </pc:sldMkLst>
      </pc:sldChg>
      <pc:sldChg chg="del">
        <pc:chgData name="Mallory Race" userId="2f3b95af-638b-4c69-8a2e-990cab33bd3a" providerId="ADAL" clId="{B4F80C60-D7B4-4711-B648-E9A6F14B080D}" dt="2025-09-30T17:55:36.992" v="37" actId="2696"/>
        <pc:sldMkLst>
          <pc:docMk/>
          <pc:sldMk cId="2680733595" sldId="2147481241"/>
        </pc:sldMkLst>
      </pc:sldChg>
      <pc:sldChg chg="del">
        <pc:chgData name="Mallory Race" userId="2f3b95af-638b-4c69-8a2e-990cab33bd3a" providerId="ADAL" clId="{B4F80C60-D7B4-4711-B648-E9A6F14B080D}" dt="2025-09-30T17:55:36.992" v="37" actId="2696"/>
        <pc:sldMkLst>
          <pc:docMk/>
          <pc:sldMk cId="796620594" sldId="2147481242"/>
        </pc:sldMkLst>
      </pc:sldChg>
      <pc:sldChg chg="del">
        <pc:chgData name="Mallory Race" userId="2f3b95af-638b-4c69-8a2e-990cab33bd3a" providerId="ADAL" clId="{B4F80C60-D7B4-4711-B648-E9A6F14B080D}" dt="2025-09-30T17:55:36.992" v="37" actId="2696"/>
        <pc:sldMkLst>
          <pc:docMk/>
          <pc:sldMk cId="68457930" sldId="2147481243"/>
        </pc:sldMkLst>
      </pc:sldChg>
      <pc:sldChg chg="del">
        <pc:chgData name="Mallory Race" userId="2f3b95af-638b-4c69-8a2e-990cab33bd3a" providerId="ADAL" clId="{B4F80C60-D7B4-4711-B648-E9A6F14B080D}" dt="2025-09-30T17:55:36.992" v="37" actId="2696"/>
        <pc:sldMkLst>
          <pc:docMk/>
          <pc:sldMk cId="531103919" sldId="2147481244"/>
        </pc:sldMkLst>
      </pc:sldChg>
      <pc:sldChg chg="ord">
        <pc:chgData name="Mallory Race" userId="2f3b95af-638b-4c69-8a2e-990cab33bd3a" providerId="ADAL" clId="{B4F80C60-D7B4-4711-B648-E9A6F14B080D}" dt="2025-09-30T17:58:19.997" v="56"/>
        <pc:sldMkLst>
          <pc:docMk/>
          <pc:sldMk cId="4229350678" sldId="2147481245"/>
        </pc:sldMkLst>
      </pc:sldChg>
      <pc:sldChg chg="addSp modSp new mod">
        <pc:chgData name="Mallory Race" userId="2f3b95af-638b-4c69-8a2e-990cab33bd3a" providerId="ADAL" clId="{B4F80C60-D7B4-4711-B648-E9A6F14B080D}" dt="2025-09-30T22:31:49.646" v="71" actId="962"/>
        <pc:sldMkLst>
          <pc:docMk/>
          <pc:sldMk cId="833169693" sldId="2147481248"/>
        </pc:sldMkLst>
        <pc:picChg chg="add mod">
          <ac:chgData name="Mallory Race" userId="2f3b95af-638b-4c69-8a2e-990cab33bd3a" providerId="ADAL" clId="{B4F80C60-D7B4-4711-B648-E9A6F14B080D}" dt="2025-09-30T22:31:49.646" v="71" actId="962"/>
          <ac:picMkLst>
            <pc:docMk/>
            <pc:sldMk cId="833169693" sldId="2147481248"/>
            <ac:picMk id="3" creationId="{3DC5D16C-D7BC-EF23-4013-0796F916E3CB}"/>
          </ac:picMkLst>
        </pc:picChg>
      </pc:sldChg>
      <pc:sldChg chg="del">
        <pc:chgData name="Mallory Race" userId="2f3b95af-638b-4c69-8a2e-990cab33bd3a" providerId="ADAL" clId="{B4F80C60-D7B4-4711-B648-E9A6F14B080D}" dt="2025-09-30T17:54:59.471" v="33" actId="2696"/>
        <pc:sldMkLst>
          <pc:docMk/>
          <pc:sldMk cId="1159263457" sldId="2147481248"/>
        </pc:sldMkLst>
      </pc:sldChg>
      <pc:sldChg chg="addSp modSp new mod">
        <pc:chgData name="Mallory Race" userId="2f3b95af-638b-4c69-8a2e-990cab33bd3a" providerId="ADAL" clId="{B4F80C60-D7B4-4711-B648-E9A6F14B080D}" dt="2025-10-01T12:00:55.831" v="75" actId="962"/>
        <pc:sldMkLst>
          <pc:docMk/>
          <pc:sldMk cId="1968046748" sldId="2147481249"/>
        </pc:sldMkLst>
        <pc:picChg chg="add mod">
          <ac:chgData name="Mallory Race" userId="2f3b95af-638b-4c69-8a2e-990cab33bd3a" providerId="ADAL" clId="{B4F80C60-D7B4-4711-B648-E9A6F14B080D}" dt="2025-10-01T12:00:55.831" v="75" actId="962"/>
          <ac:picMkLst>
            <pc:docMk/>
            <pc:sldMk cId="1968046748" sldId="2147481249"/>
            <ac:picMk id="3" creationId="{0E93ADE7-521B-5C23-6F8D-FE3E85F979E4}"/>
          </ac:picMkLst>
        </pc:picChg>
      </pc:sldChg>
      <pc:sldChg chg="addSp delSp modSp new mod modAnim">
        <pc:chgData name="Mallory Race" userId="2f3b95af-638b-4c69-8a2e-990cab33bd3a" providerId="ADAL" clId="{B4F80C60-D7B4-4711-B648-E9A6F14B080D}" dt="2025-10-01T12:06:29.619" v="93"/>
        <pc:sldMkLst>
          <pc:docMk/>
          <pc:sldMk cId="2940254213" sldId="2147481250"/>
        </pc:sldMkLst>
        <pc:spChg chg="del">
          <ac:chgData name="Mallory Race" userId="2f3b95af-638b-4c69-8a2e-990cab33bd3a" providerId="ADAL" clId="{B4F80C60-D7B4-4711-B648-E9A6F14B080D}" dt="2025-10-01T12:04:52.784" v="83" actId="21"/>
          <ac:spMkLst>
            <pc:docMk/>
            <pc:sldMk cId="2940254213" sldId="2147481250"/>
            <ac:spMk id="2" creationId="{F4A03807-BF6C-5742-CB0C-B0BF153DBD7B}"/>
          </ac:spMkLst>
        </pc:spChg>
        <pc:picChg chg="add del mod">
          <ac:chgData name="Mallory Race" userId="2f3b95af-638b-4c69-8a2e-990cab33bd3a" providerId="ADAL" clId="{B4F80C60-D7B4-4711-B648-E9A6F14B080D}" dt="2025-10-01T12:05:29.166" v="87" actId="21"/>
          <ac:picMkLst>
            <pc:docMk/>
            <pc:sldMk cId="2940254213" sldId="2147481250"/>
            <ac:picMk id="4" creationId="{C8851610-9B2A-86D3-E247-ECA3A15AEE35}"/>
          </ac:picMkLst>
        </pc:picChg>
        <pc:picChg chg="add mod">
          <ac:chgData name="Mallory Race" userId="2f3b95af-638b-4c69-8a2e-990cab33bd3a" providerId="ADAL" clId="{B4F80C60-D7B4-4711-B648-E9A6F14B080D}" dt="2025-10-01T12:05:48.832" v="90" actId="1076"/>
          <ac:picMkLst>
            <pc:docMk/>
            <pc:sldMk cId="2940254213" sldId="2147481250"/>
            <ac:picMk id="6" creationId="{943A9328-C6F3-9E8F-C5A1-539186BA06C3}"/>
          </ac:picMkLst>
        </pc:picChg>
      </pc:sldChg>
      <pc:sldChg chg="addSp delSp new del mod">
        <pc:chgData name="Mallory Race" userId="2f3b95af-638b-4c69-8a2e-990cab33bd3a" providerId="ADAL" clId="{B4F80C60-D7B4-4711-B648-E9A6F14B080D}" dt="2025-10-01T12:04:45.921" v="81" actId="680"/>
        <pc:sldMkLst>
          <pc:docMk/>
          <pc:sldMk cId="4285044862" sldId="2147481250"/>
        </pc:sldMkLst>
        <pc:spChg chg="add del">
          <ac:chgData name="Mallory Race" userId="2f3b95af-638b-4c69-8a2e-990cab33bd3a" providerId="ADAL" clId="{B4F80C60-D7B4-4711-B648-E9A6F14B080D}" dt="2025-10-01T12:04:45.330" v="80" actId="21"/>
          <ac:spMkLst>
            <pc:docMk/>
            <pc:sldMk cId="4285044862" sldId="2147481250"/>
            <ac:spMk id="2" creationId="{7F760240-55A5-9061-4974-99A7C3C9C1C5}"/>
          </ac:spMkLst>
        </pc:spChg>
        <pc:spChg chg="add del">
          <ac:chgData name="Mallory Race" userId="2f3b95af-638b-4c69-8a2e-990cab33bd3a" providerId="ADAL" clId="{B4F80C60-D7B4-4711-B648-E9A6F14B080D}" dt="2025-10-01T12:04:44.653" v="79" actId="21"/>
          <ac:spMkLst>
            <pc:docMk/>
            <pc:sldMk cId="4285044862" sldId="2147481250"/>
            <ac:spMk id="3" creationId="{7D024571-0463-2CC2-CAAC-B85F85564A33}"/>
          </ac:spMkLst>
        </pc:spChg>
      </pc:sldChg>
      <pc:sldChg chg="add">
        <pc:chgData name="Mallory Race" userId="2f3b95af-638b-4c69-8a2e-990cab33bd3a" providerId="ADAL" clId="{B4F80C60-D7B4-4711-B648-E9A6F14B080D}" dt="2025-10-01T14:30:33.786" v="94"/>
        <pc:sldMkLst>
          <pc:docMk/>
          <pc:sldMk cId="0" sldId="2147481251"/>
        </pc:sldMkLst>
      </pc:sldChg>
      <pc:sldChg chg="add">
        <pc:chgData name="Mallory Race" userId="2f3b95af-638b-4c69-8a2e-990cab33bd3a" providerId="ADAL" clId="{B4F80C60-D7B4-4711-B648-E9A6F14B080D}" dt="2025-10-01T14:30:33.786" v="94"/>
        <pc:sldMkLst>
          <pc:docMk/>
          <pc:sldMk cId="0" sldId="2147481252"/>
        </pc:sldMkLst>
      </pc:sldChg>
      <pc:sldChg chg="add">
        <pc:chgData name="Mallory Race" userId="2f3b95af-638b-4c69-8a2e-990cab33bd3a" providerId="ADAL" clId="{B4F80C60-D7B4-4711-B648-E9A6F14B080D}" dt="2025-10-01T14:30:33.786" v="94"/>
        <pc:sldMkLst>
          <pc:docMk/>
          <pc:sldMk cId="0" sldId="2147481253"/>
        </pc:sldMkLst>
      </pc:sldChg>
      <pc:sldMasterChg chg="delSldLayout">
        <pc:chgData name="Mallory Race" userId="2f3b95af-638b-4c69-8a2e-990cab33bd3a" providerId="ADAL" clId="{B4F80C60-D7B4-4711-B648-E9A6F14B080D}" dt="2025-09-30T17:55:27.772" v="36" actId="2696"/>
        <pc:sldMasterMkLst>
          <pc:docMk/>
          <pc:sldMasterMk cId="3068094352" sldId="2147483648"/>
        </pc:sldMasterMkLst>
        <pc:sldLayoutChg chg="del">
          <pc:chgData name="Mallory Race" userId="2f3b95af-638b-4c69-8a2e-990cab33bd3a" providerId="ADAL" clId="{B4F80C60-D7B4-4711-B648-E9A6F14B080D}" dt="2025-09-30T17:55:27.772" v="36" actId="2696"/>
          <pc:sldLayoutMkLst>
            <pc:docMk/>
            <pc:sldMasterMk cId="3068094352" sldId="2147483648"/>
            <pc:sldLayoutMk cId="758992271" sldId="2147483678"/>
          </pc:sldLayoutMkLst>
        </pc:sldLayoutChg>
        <pc:sldLayoutChg chg="del">
          <pc:chgData name="Mallory Race" userId="2f3b95af-638b-4c69-8a2e-990cab33bd3a" providerId="ADAL" clId="{B4F80C60-D7B4-4711-B648-E9A6F14B080D}" dt="2025-09-30T17:55:27.772" v="36" actId="2696"/>
          <pc:sldLayoutMkLst>
            <pc:docMk/>
            <pc:sldMasterMk cId="3068094352" sldId="2147483648"/>
            <pc:sldLayoutMk cId="1431454973" sldId="2147483679"/>
          </pc:sldLayoutMkLst>
        </pc:sldLayoutChg>
        <pc:sldLayoutChg chg="del">
          <pc:chgData name="Mallory Race" userId="2f3b95af-638b-4c69-8a2e-990cab33bd3a" providerId="ADAL" clId="{B4F80C60-D7B4-4711-B648-E9A6F14B080D}" dt="2025-09-30T17:55:27.772" v="36" actId="2696"/>
          <pc:sldLayoutMkLst>
            <pc:docMk/>
            <pc:sldMasterMk cId="3068094352" sldId="2147483648"/>
            <pc:sldLayoutMk cId="361724308" sldId="2147483680"/>
          </pc:sldLayoutMkLst>
        </pc:sldLayoutChg>
        <pc:sldLayoutChg chg="del">
          <pc:chgData name="Mallory Race" userId="2f3b95af-638b-4c69-8a2e-990cab33bd3a" providerId="ADAL" clId="{B4F80C60-D7B4-4711-B648-E9A6F14B080D}" dt="2025-09-30T17:55:27.772" v="36" actId="2696"/>
          <pc:sldLayoutMkLst>
            <pc:docMk/>
            <pc:sldMasterMk cId="3068094352" sldId="2147483648"/>
            <pc:sldLayoutMk cId="1916046671" sldId="2147483681"/>
          </pc:sldLayoutMkLst>
        </pc:sldLayoutChg>
        <pc:sldLayoutChg chg="del">
          <pc:chgData name="Mallory Race" userId="2f3b95af-638b-4c69-8a2e-990cab33bd3a" providerId="ADAL" clId="{B4F80C60-D7B4-4711-B648-E9A6F14B080D}" dt="2025-09-30T17:55:27.772" v="36" actId="2696"/>
          <pc:sldLayoutMkLst>
            <pc:docMk/>
            <pc:sldMasterMk cId="3068094352" sldId="2147483648"/>
            <pc:sldLayoutMk cId="942749298" sldId="2147483682"/>
          </pc:sldLayoutMkLst>
        </pc:sldLayoutChg>
        <pc:sldLayoutChg chg="del">
          <pc:chgData name="Mallory Race" userId="2f3b95af-638b-4c69-8a2e-990cab33bd3a" providerId="ADAL" clId="{B4F80C60-D7B4-4711-B648-E9A6F14B080D}" dt="2025-09-30T17:55:27.772" v="36" actId="2696"/>
          <pc:sldLayoutMkLst>
            <pc:docMk/>
            <pc:sldMasterMk cId="3068094352" sldId="2147483648"/>
            <pc:sldLayoutMk cId="1126383936" sldId="2147483683"/>
          </pc:sldLayoutMkLst>
        </pc:sldLayoutChg>
      </pc:sldMasterChg>
      <pc:sldMasterChg chg="del delSldLayout">
        <pc:chgData name="Mallory Race" userId="2f3b95af-638b-4c69-8a2e-990cab33bd3a" providerId="ADAL" clId="{B4F80C60-D7B4-4711-B648-E9A6F14B080D}" dt="2025-09-30T17:55:36.992" v="37" actId="2696"/>
        <pc:sldMasterMkLst>
          <pc:docMk/>
          <pc:sldMasterMk cId="3770114610" sldId="2147483684"/>
        </pc:sldMasterMkLst>
        <pc:sldLayoutChg chg="del">
          <pc:chgData name="Mallory Race" userId="2f3b95af-638b-4c69-8a2e-990cab33bd3a" providerId="ADAL" clId="{B4F80C60-D7B4-4711-B648-E9A6F14B080D}" dt="2025-09-30T17:55:36.992" v="37" actId="2696"/>
          <pc:sldLayoutMkLst>
            <pc:docMk/>
            <pc:sldMasterMk cId="3770114610" sldId="2147483684"/>
            <pc:sldLayoutMk cId="573179175" sldId="2147483685"/>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1661418087" sldId="2147483686"/>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2356815584" sldId="2147483687"/>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2662575405" sldId="2147483688"/>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1509796776" sldId="2147483689"/>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2222500588" sldId="2147483690"/>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2400838229" sldId="2147483691"/>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1403822016" sldId="2147483692"/>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3434586331" sldId="2147483693"/>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3038841952" sldId="2147483694"/>
          </pc:sldLayoutMkLst>
        </pc:sldLayoutChg>
        <pc:sldLayoutChg chg="del">
          <pc:chgData name="Mallory Race" userId="2f3b95af-638b-4c69-8a2e-990cab33bd3a" providerId="ADAL" clId="{B4F80C60-D7B4-4711-B648-E9A6F14B080D}" dt="2025-09-30T17:55:36.992" v="37" actId="2696"/>
          <pc:sldLayoutMkLst>
            <pc:docMk/>
            <pc:sldMasterMk cId="3770114610" sldId="2147483684"/>
            <pc:sldLayoutMk cId="1998200249"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6513B58-03C0-D548-B870-DF0EC73927E5}" type="datetimeFigureOut">
              <a:rPr lang="en-US" smtClean="0"/>
              <a:t>10/1/2025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501BDE-C8F1-A34E-BDC9-D89353561F0B}" type="slidenum">
              <a:rPr lang="en-US" smtClean="0"/>
              <a:t>‹#›</a:t>
            </a:fld>
            <a:endParaRPr lang="en-US"/>
          </a:p>
        </p:txBody>
      </p:sp>
    </p:spTree>
    <p:extLst>
      <p:ext uri="{BB962C8B-B14F-4D97-AF65-F5344CB8AC3E}">
        <p14:creationId xmlns:p14="http://schemas.microsoft.com/office/powerpoint/2010/main" val="68701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90EC-579F-8B98-28C8-009C2ACCD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1B0C6-0294-93C7-A28F-941456C47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2ADB8-A5E7-F0BD-5B76-DB828C807D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690752-CF83-058E-D6C6-89A87BB633B0}"/>
              </a:ext>
            </a:extLst>
          </p:cNvPr>
          <p:cNvSpPr>
            <a:spLocks noGrp="1"/>
          </p:cNvSpPr>
          <p:nvPr>
            <p:ph type="sldNum" sz="quarter" idx="5"/>
          </p:nvPr>
        </p:nvSpPr>
        <p:spPr/>
        <p:txBody>
          <a:bodyPr/>
          <a:lstStyle/>
          <a:p>
            <a:fld id="{D9501BDE-C8F1-A34E-BDC9-D89353561F0B}" type="slidenum">
              <a:rPr lang="en-US" smtClean="0"/>
              <a:t>3</a:t>
            </a:fld>
            <a:endParaRPr lang="en-US"/>
          </a:p>
        </p:txBody>
      </p:sp>
    </p:spTree>
    <p:extLst>
      <p:ext uri="{BB962C8B-B14F-4D97-AF65-F5344CB8AC3E}">
        <p14:creationId xmlns:p14="http://schemas.microsoft.com/office/powerpoint/2010/main" val="104764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a3944829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a3944829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7a3944829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7a3944829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7a39448296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7a3944829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 name="Google Shape;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 name="Google Shape;3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873324fd7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873324fd72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g3873324fd72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873324fd7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873324fd72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3873324fd72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Arkansa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71DA1-8707-274E-ED13-0C4630616391}"/>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3" name="Text Placeholder 4">
            <a:extLst>
              <a:ext uri="{FF2B5EF4-FFF2-40B4-BE49-F238E27FC236}">
                <a16:creationId xmlns:a16="http://schemas.microsoft.com/office/drawing/2014/main" id="{55391A29-D8CD-1BB5-5B0E-1BB375621BB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64815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C63-9807-FEAB-6485-89D3FEE6913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D66AC0-74B0-B6AD-245A-B50272A549AE}"/>
              </a:ext>
            </a:extLst>
          </p:cNvPr>
          <p:cNvSpPr>
            <a:spLocks noGrp="1"/>
          </p:cNvSpPr>
          <p:nvPr>
            <p:ph sz="half" idx="1"/>
          </p:nvPr>
        </p:nvSpPr>
        <p:spPr>
          <a:xfrm>
            <a:off x="838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0B7BB62-23F3-5A84-C387-5C5FEF3DE956}"/>
              </a:ext>
            </a:extLst>
          </p:cNvPr>
          <p:cNvSpPr>
            <a:spLocks noGrp="1"/>
          </p:cNvSpPr>
          <p:nvPr>
            <p:ph sz="half" idx="2"/>
          </p:nvPr>
        </p:nvSpPr>
        <p:spPr>
          <a:xfrm>
            <a:off x="6172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310357F-29F9-7FFD-9E73-1155AC5286E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9911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4A-5FA1-46E9-04D5-4F72E46CF931}"/>
              </a:ext>
            </a:extLst>
          </p:cNvPr>
          <p:cNvSpPr>
            <a:spLocks noGrp="1"/>
          </p:cNvSpPr>
          <p:nvPr>
            <p:ph type="title"/>
          </p:nvPr>
        </p:nvSpPr>
        <p:spPr>
          <a:xfrm>
            <a:off x="839788" y="2222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8A03A5-4F14-CC84-C3CC-F4A2220D9C56}"/>
              </a:ext>
            </a:extLst>
          </p:cNvPr>
          <p:cNvSpPr>
            <a:spLocks noGrp="1"/>
          </p:cNvSpPr>
          <p:nvPr>
            <p:ph type="body" idx="1" hasCustomPrompt="1"/>
          </p:nvPr>
        </p:nvSpPr>
        <p:spPr>
          <a:xfrm>
            <a:off x="839788" y="1538283"/>
            <a:ext cx="5157787"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4" name="Content Placeholder 3">
            <a:extLst>
              <a:ext uri="{FF2B5EF4-FFF2-40B4-BE49-F238E27FC236}">
                <a16:creationId xmlns:a16="http://schemas.microsoft.com/office/drawing/2014/main" id="{0F9A88BE-9966-A07E-BB97-DA9FFED84D41}"/>
              </a:ext>
            </a:extLst>
          </p:cNvPr>
          <p:cNvSpPr>
            <a:spLocks noGrp="1"/>
          </p:cNvSpPr>
          <p:nvPr>
            <p:ph sz="half" idx="2"/>
          </p:nvPr>
        </p:nvSpPr>
        <p:spPr>
          <a:xfrm>
            <a:off x="839788" y="2362195"/>
            <a:ext cx="5157787"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B2FEA8D-B903-7F40-B3B7-7A3FB570424D}"/>
              </a:ext>
            </a:extLst>
          </p:cNvPr>
          <p:cNvSpPr>
            <a:spLocks noGrp="1"/>
          </p:cNvSpPr>
          <p:nvPr>
            <p:ph type="body" sz="quarter" idx="3" hasCustomPrompt="1"/>
          </p:nvPr>
        </p:nvSpPr>
        <p:spPr>
          <a:xfrm>
            <a:off x="6172200" y="1538283"/>
            <a:ext cx="5183188"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6" name="Content Placeholder 5">
            <a:extLst>
              <a:ext uri="{FF2B5EF4-FFF2-40B4-BE49-F238E27FC236}">
                <a16:creationId xmlns:a16="http://schemas.microsoft.com/office/drawing/2014/main" id="{28867D4F-A260-04A7-AE45-8F69B2EA2EEC}"/>
              </a:ext>
            </a:extLst>
          </p:cNvPr>
          <p:cNvSpPr>
            <a:spLocks noGrp="1"/>
          </p:cNvSpPr>
          <p:nvPr>
            <p:ph sz="quarter" idx="4"/>
          </p:nvPr>
        </p:nvSpPr>
        <p:spPr>
          <a:xfrm>
            <a:off x="6172200" y="2362195"/>
            <a:ext cx="5183188"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B62AE9C2-57C6-AE11-2FD7-B033BCA27D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4978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318359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831850" y="1690688"/>
            <a:ext cx="10515600" cy="1264685"/>
          </a:xfrm>
        </p:spPr>
        <p:txBody>
          <a:bodyPr>
            <a:normAutofit/>
          </a:bodyPr>
          <a:lstStyle>
            <a:lvl1pPr marL="0" indent="0" algn="ctr">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 evenly space logos, first select all images in a row. Next, select “Arrange &gt; Align &gt; Align Middle”, then select “Arrange &gt; Align &gt; Distribute Horizontally”.</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950FF6EA-0FE1-FB50-25C7-EBC6AC1EFBEB}"/>
              </a:ext>
            </a:extLst>
          </p:cNvPr>
          <p:cNvSpPr>
            <a:spLocks noGrp="1"/>
          </p:cNvSpPr>
          <p:nvPr>
            <p:ph type="title" hasCustomPrompt="1"/>
          </p:nvPr>
        </p:nvSpPr>
        <p:spPr>
          <a:xfrm>
            <a:off x="838200" y="365125"/>
            <a:ext cx="10515600" cy="1325563"/>
          </a:xfrm>
        </p:spPr>
        <p:txBody>
          <a:bodyPr>
            <a:normAutofit/>
          </a:bodyPr>
          <a:lstStyle>
            <a:lvl1pPr algn="ctr">
              <a:defRPr sz="6000"/>
            </a:lvl1pPr>
          </a:lstStyle>
          <a:p>
            <a:r>
              <a:rPr lang="en-US" dirty="0"/>
              <a:t>Logos Slide Title</a:t>
            </a:r>
          </a:p>
        </p:txBody>
      </p:sp>
    </p:spTree>
    <p:extLst>
      <p:ext uri="{BB962C8B-B14F-4D97-AF65-F5344CB8AC3E}">
        <p14:creationId xmlns:p14="http://schemas.microsoft.com/office/powerpoint/2010/main" val="69631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estimonial">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8C0E9F-AE66-AC73-5880-BDB340957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6588" y="4077535"/>
            <a:ext cx="1833562" cy="1500187"/>
          </a:xfrm>
          <a:prstGeom prst="rect">
            <a:avLst/>
          </a:prstGeom>
        </p:spPr>
      </p:pic>
      <p:pic>
        <p:nvPicPr>
          <p:cNvPr id="5" name="Graphic 4">
            <a:extLst>
              <a:ext uri="{FF2B5EF4-FFF2-40B4-BE49-F238E27FC236}">
                <a16:creationId xmlns:a16="http://schemas.microsoft.com/office/drawing/2014/main" id="{1A5EBD0D-8EB7-14E0-BE10-016A2E03C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44496"/>
            <a:ext cx="1824301" cy="1500187"/>
          </a:xfrm>
          <a:prstGeom prst="rect">
            <a:avLst/>
          </a:prstGeom>
        </p:spPr>
      </p:pic>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ctr"/>
          <a:lstStyle>
            <a:lvl1pPr algn="ctr">
              <a:lnSpc>
                <a:spcPct val="100000"/>
              </a:lnSpc>
              <a:defRPr sz="6000">
                <a:solidFill>
                  <a:schemeClr val="bg1"/>
                </a:solidFill>
              </a:defRPr>
            </a:lvl1pPr>
          </a:lstStyle>
          <a:p>
            <a:r>
              <a:rPr lang="en-US" dirty="0"/>
              <a:t>Click to add quote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3470275" y="4589463"/>
            <a:ext cx="5251450" cy="1500187"/>
          </a:xfrm>
        </p:spPr>
        <p:txBody>
          <a:bodyPr>
            <a:normAutofit/>
          </a:bodyPr>
          <a:lstStyle>
            <a:lvl1pPr marL="0" indent="0" algn="ctr">
              <a:lnSpc>
                <a:spcPct val="100000"/>
              </a:lnSpc>
              <a:spcBef>
                <a:spcPts val="0"/>
              </a:spcBef>
              <a:buNone/>
              <a:defRPr sz="2800" b="0" i="0">
                <a:solidFill>
                  <a:schemeClr val="bg1"/>
                </a:solidFill>
                <a:latin typeface="Oswald Light" panose="02000303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the source of the quote</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2688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wer Stats -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Text Placeholder 2">
            <a:extLst>
              <a:ext uri="{FF2B5EF4-FFF2-40B4-BE49-F238E27FC236}">
                <a16:creationId xmlns:a16="http://schemas.microsoft.com/office/drawing/2014/main" id="{2F7E8265-BC2C-A693-E2BE-A24A377E7BD1}"/>
              </a:ext>
            </a:extLst>
          </p:cNvPr>
          <p:cNvSpPr>
            <a:spLocks noGrp="1"/>
          </p:cNvSpPr>
          <p:nvPr>
            <p:ph type="body" idx="1"/>
          </p:nvPr>
        </p:nvSpPr>
        <p:spPr>
          <a:xfrm>
            <a:off x="4494589"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99530"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DD55D0FC-42C9-349A-B499-DB2BA7F7E9F2}"/>
              </a:ext>
            </a:extLst>
          </p:cNvPr>
          <p:cNvSpPr>
            <a:spLocks noGrp="1"/>
          </p:cNvSpPr>
          <p:nvPr>
            <p:ph type="body" idx="12"/>
          </p:nvPr>
        </p:nvSpPr>
        <p:spPr>
          <a:xfrm>
            <a:off x="7989648"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803381" y="2320709"/>
            <a:ext cx="1569739" cy="1567830"/>
          </a:xfrm>
        </p:spPr>
        <p:txBody>
          <a:bodyPr wrap="square"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5298440"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8793499"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0" name="Oval 9">
            <a:extLst>
              <a:ext uri="{FF2B5EF4-FFF2-40B4-BE49-F238E27FC236}">
                <a16:creationId xmlns:a16="http://schemas.microsoft.com/office/drawing/2014/main" id="{117801EA-02D9-C9AC-B290-1C13CE1932FC}"/>
              </a:ext>
            </a:extLst>
          </p:cNvPr>
          <p:cNvSpPr/>
          <p:nvPr userDrawn="1"/>
        </p:nvSpPr>
        <p:spPr>
          <a:xfrm>
            <a:off x="8583396"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1" name="Oval 10">
            <a:extLst>
              <a:ext uri="{FF2B5EF4-FFF2-40B4-BE49-F238E27FC236}">
                <a16:creationId xmlns:a16="http://schemas.microsoft.com/office/drawing/2014/main" id="{6CE54488-E18B-EEC3-7943-E3841B061F11}"/>
              </a:ext>
            </a:extLst>
          </p:cNvPr>
          <p:cNvSpPr/>
          <p:nvPr userDrawn="1"/>
        </p:nvSpPr>
        <p:spPr>
          <a:xfrm>
            <a:off x="5088337" y="2162276"/>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2" name="Oval 11">
            <a:extLst>
              <a:ext uri="{FF2B5EF4-FFF2-40B4-BE49-F238E27FC236}">
                <a16:creationId xmlns:a16="http://schemas.microsoft.com/office/drawing/2014/main" id="{E7B74A81-A02F-8C7A-1AC1-3F55249A7721}"/>
              </a:ext>
            </a:extLst>
          </p:cNvPr>
          <p:cNvSpPr/>
          <p:nvPr userDrawn="1"/>
        </p:nvSpPr>
        <p:spPr>
          <a:xfrm>
            <a:off x="1598190"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Tree>
    <p:extLst>
      <p:ext uri="{BB962C8B-B14F-4D97-AF65-F5344CB8AC3E}">
        <p14:creationId xmlns:p14="http://schemas.microsoft.com/office/powerpoint/2010/main" val="1855486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wer Stats -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60331"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416081"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4093389"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6" name="Oval 15">
            <a:extLst>
              <a:ext uri="{FF2B5EF4-FFF2-40B4-BE49-F238E27FC236}">
                <a16:creationId xmlns:a16="http://schemas.microsoft.com/office/drawing/2014/main" id="{435B6474-FB59-A3FD-94DE-7CD3533AC2D4}"/>
              </a:ext>
            </a:extLst>
          </p:cNvPr>
          <p:cNvSpPr/>
          <p:nvPr userDrawn="1"/>
        </p:nvSpPr>
        <p:spPr>
          <a:xfrm>
            <a:off x="653990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677069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8" name="Oval 17">
            <a:extLst>
              <a:ext uri="{FF2B5EF4-FFF2-40B4-BE49-F238E27FC236}">
                <a16:creationId xmlns:a16="http://schemas.microsoft.com/office/drawing/2014/main" id="{3125EB58-CD6F-28F9-1A1F-6EC823DF0E67}"/>
              </a:ext>
            </a:extLst>
          </p:cNvPr>
          <p:cNvSpPr/>
          <p:nvPr userDrawn="1"/>
        </p:nvSpPr>
        <p:spPr>
          <a:xfrm>
            <a:off x="3862600" y="2268680"/>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9" name="Oval 18">
            <a:extLst>
              <a:ext uri="{FF2B5EF4-FFF2-40B4-BE49-F238E27FC236}">
                <a16:creationId xmlns:a16="http://schemas.microsoft.com/office/drawing/2014/main" id="{53AE88AE-E08F-447E-FCB4-622961E2E90C}"/>
              </a:ext>
            </a:extLst>
          </p:cNvPr>
          <p:cNvSpPr/>
          <p:nvPr userDrawn="1"/>
        </p:nvSpPr>
        <p:spPr>
          <a:xfrm>
            <a:off x="1185292"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7" name="Oval 6">
            <a:extLst>
              <a:ext uri="{FF2B5EF4-FFF2-40B4-BE49-F238E27FC236}">
                <a16:creationId xmlns:a16="http://schemas.microsoft.com/office/drawing/2014/main" id="{B09C38D3-D3DA-82B3-6E2C-1939A927CEF9}"/>
              </a:ext>
            </a:extLst>
          </p:cNvPr>
          <p:cNvSpPr/>
          <p:nvPr userDrawn="1"/>
        </p:nvSpPr>
        <p:spPr>
          <a:xfrm>
            <a:off x="921138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8" name="Text Placeholder 2">
            <a:extLst>
              <a:ext uri="{FF2B5EF4-FFF2-40B4-BE49-F238E27FC236}">
                <a16:creationId xmlns:a16="http://schemas.microsoft.com/office/drawing/2014/main" id="{8AC6B401-14F9-6863-8D13-B6924018B3C6}"/>
              </a:ext>
            </a:extLst>
          </p:cNvPr>
          <p:cNvSpPr>
            <a:spLocks noGrp="1"/>
          </p:cNvSpPr>
          <p:nvPr>
            <p:ph type="body" idx="17" hasCustomPrompt="1"/>
          </p:nvPr>
        </p:nvSpPr>
        <p:spPr>
          <a:xfrm>
            <a:off x="944217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57K</a:t>
            </a:r>
          </a:p>
        </p:txBody>
      </p:sp>
      <p:sp>
        <p:nvSpPr>
          <p:cNvPr id="10" name="Text Placeholder 2">
            <a:extLst>
              <a:ext uri="{FF2B5EF4-FFF2-40B4-BE49-F238E27FC236}">
                <a16:creationId xmlns:a16="http://schemas.microsoft.com/office/drawing/2014/main" id="{1360DDFF-BC34-4CAE-6C2E-6D374C2928BE}"/>
              </a:ext>
            </a:extLst>
          </p:cNvPr>
          <p:cNvSpPr>
            <a:spLocks noGrp="1"/>
          </p:cNvSpPr>
          <p:nvPr>
            <p:ph type="body" idx="18"/>
          </p:nvPr>
        </p:nvSpPr>
        <p:spPr>
          <a:xfrm>
            <a:off x="3637639"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1570C78E-E4C5-ABEB-0C69-80C0DEAA2206}"/>
              </a:ext>
            </a:extLst>
          </p:cNvPr>
          <p:cNvSpPr>
            <a:spLocks noGrp="1"/>
          </p:cNvSpPr>
          <p:nvPr>
            <p:ph type="body" idx="19"/>
          </p:nvPr>
        </p:nvSpPr>
        <p:spPr>
          <a:xfrm>
            <a:off x="631494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A66DF6F6-4F89-CE8C-3395-9F22523C9E49}"/>
              </a:ext>
            </a:extLst>
          </p:cNvPr>
          <p:cNvSpPr>
            <a:spLocks noGrp="1"/>
          </p:cNvSpPr>
          <p:nvPr>
            <p:ph type="body" idx="20"/>
          </p:nvPr>
        </p:nvSpPr>
        <p:spPr>
          <a:xfrm>
            <a:off x="898642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2324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0BCAA1-67AD-52F2-ACC9-98993DA9C93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8812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4AE-A5FE-93F2-C1B6-95EEFF3D5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C479FF-DD4F-D5AA-043D-D322D2B8BF29}"/>
              </a:ext>
            </a:extLst>
          </p:cNvPr>
          <p:cNvSpPr>
            <a:spLocks noGrp="1"/>
          </p:cNvSpPr>
          <p:nvPr>
            <p:ph idx="1"/>
          </p:nvPr>
        </p:nvSpPr>
        <p:spPr>
          <a:xfrm>
            <a:off x="5183188" y="987425"/>
            <a:ext cx="6172200" cy="4873625"/>
          </a:xfrm>
        </p:spPr>
        <p:txBody>
          <a:bodyPr/>
          <a:lstStyle>
            <a:lvl1pPr marL="571500" indent="-571500">
              <a:buClr>
                <a:schemeClr val="accent1"/>
              </a:buClr>
              <a:buFont typeface="Wingdings" pitchFamily="2" charset="2"/>
              <a:buChar char="§"/>
              <a:defRPr sz="3000"/>
            </a:lvl1pPr>
            <a:lvl2pPr marL="914400" indent="-457200">
              <a:buClr>
                <a:schemeClr val="accent4"/>
              </a:buClr>
              <a:buFont typeface="Wingdings" pitchFamily="2" charset="2"/>
              <a:buChar char="§"/>
              <a:defRPr sz="2600"/>
            </a:lvl2pPr>
            <a:lvl3pPr marL="1371600" indent="-457200">
              <a:buClr>
                <a:schemeClr val="accent5"/>
              </a:buClr>
              <a:buFont typeface="Wingdings" pitchFamily="2" charset="2"/>
              <a:buChar char="§"/>
              <a:defRPr sz="2400"/>
            </a:lvl3pPr>
            <a:lvl4pPr marL="1714500" indent="-342900">
              <a:buClr>
                <a:schemeClr val="accent3"/>
              </a:buClr>
              <a:buFont typeface="Wingdings" pitchFamily="2" charset="2"/>
              <a:buChar char="§"/>
              <a:defRPr sz="2000"/>
            </a:lvl4pPr>
            <a:lvl5pPr marL="2171700" indent="-342900">
              <a:buClr>
                <a:schemeClr val="accent1"/>
              </a:buClr>
              <a:buFont typeface="Wingdings"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2142A5E-0B01-675A-4741-C32D74D10BC6}"/>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5E8B146-B9D1-CA15-7294-DA9DB80BD89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2970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CE19C72-5C04-6710-675D-2EBA8E6B5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0339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US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Rectangle 4">
            <a:extLst>
              <a:ext uri="{FF2B5EF4-FFF2-40B4-BE49-F238E27FC236}">
                <a16:creationId xmlns:a16="http://schemas.microsoft.com/office/drawing/2014/main" id="{62166F17-014F-61A6-5440-3F86AC74D8C4}"/>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6" name="Text Placeholder 4">
            <a:extLst>
              <a:ext uri="{FF2B5EF4-FFF2-40B4-BE49-F238E27FC236}">
                <a16:creationId xmlns:a16="http://schemas.microsoft.com/office/drawing/2014/main" id="{B75F7664-BB58-EECE-5604-02FC797CB035}"/>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1341907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kansa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2634" y="700087"/>
            <a:ext cx="6134100" cy="5448300"/>
          </a:xfrm>
          <a:prstGeom prst="rect">
            <a:avLst/>
          </a:prstGeom>
        </p:spPr>
      </p:pic>
    </p:spTree>
    <p:extLst>
      <p:ext uri="{BB962C8B-B14F-4D97-AF65-F5344CB8AC3E}">
        <p14:creationId xmlns:p14="http://schemas.microsoft.com/office/powerpoint/2010/main" val="3644870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kansa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8035" y="700087"/>
            <a:ext cx="6134100" cy="5448300"/>
          </a:xfrm>
          <a:prstGeom prst="rect">
            <a:avLst/>
          </a:prstGeom>
        </p:spPr>
      </p:pic>
    </p:spTree>
    <p:extLst>
      <p:ext uri="{BB962C8B-B14F-4D97-AF65-F5344CB8AC3E}">
        <p14:creationId xmlns:p14="http://schemas.microsoft.com/office/powerpoint/2010/main" val="2505128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2025" y="1408287"/>
            <a:ext cx="6987846" cy="4341431"/>
          </a:xfrm>
          <a:prstGeom prst="rect">
            <a:avLst/>
          </a:prstGeom>
        </p:spPr>
      </p:pic>
    </p:spTree>
    <p:extLst>
      <p:ext uri="{BB962C8B-B14F-4D97-AF65-F5344CB8AC3E}">
        <p14:creationId xmlns:p14="http://schemas.microsoft.com/office/powerpoint/2010/main" val="4021018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26821" y="533914"/>
            <a:ext cx="9319699" cy="5790172"/>
          </a:xfrm>
          <a:prstGeom prst="rect">
            <a:avLst/>
          </a:prstGeom>
        </p:spPr>
      </p:pic>
    </p:spTree>
    <p:extLst>
      <p:ext uri="{BB962C8B-B14F-4D97-AF65-F5344CB8AC3E}">
        <p14:creationId xmlns:p14="http://schemas.microsoft.com/office/powerpoint/2010/main" val="2108255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9" y="457200"/>
            <a:ext cx="2407503" cy="1600200"/>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9" y="2057400"/>
            <a:ext cx="2407503"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5065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6107723"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420081"/>
            <a:ext cx="4343400" cy="1997196"/>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8200" y="3429000"/>
            <a:ext cx="4343400" cy="1997197"/>
          </a:xfrm>
        </p:spPr>
        <p:txBody>
          <a:bodyPr numCol="1" anchor="t">
            <a:normAutofit/>
          </a:bodyPr>
          <a:lstStyle>
            <a:lvl1pPr marL="0" indent="0">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26420364-C470-B936-CAA1-2121A64A3D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78791" y="6076077"/>
            <a:ext cx="1124931" cy="560546"/>
          </a:xfrm>
          <a:prstGeom prst="rect">
            <a:avLst/>
          </a:prstGeom>
        </p:spPr>
      </p:pic>
      <p:grpSp>
        <p:nvGrpSpPr>
          <p:cNvPr id="5" name="Group 4">
            <a:extLst>
              <a:ext uri="{FF2B5EF4-FFF2-40B4-BE49-F238E27FC236}">
                <a16:creationId xmlns:a16="http://schemas.microsoft.com/office/drawing/2014/main" id="{DBA57E34-F815-F0DD-D254-18E65CF7486A}"/>
              </a:ext>
            </a:extLst>
          </p:cNvPr>
          <p:cNvGrpSpPr/>
          <p:nvPr userDrawn="1"/>
        </p:nvGrpSpPr>
        <p:grpSpPr>
          <a:xfrm>
            <a:off x="9925050" y="6075003"/>
            <a:ext cx="1153741" cy="560546"/>
            <a:chOff x="9925050" y="6075003"/>
            <a:chExt cx="1153741" cy="560546"/>
          </a:xfrm>
        </p:grpSpPr>
        <p:sp>
          <p:nvSpPr>
            <p:cNvPr id="11" name="Rectangle 10">
              <a:extLst>
                <a:ext uri="{FF2B5EF4-FFF2-40B4-BE49-F238E27FC236}">
                  <a16:creationId xmlns:a16="http://schemas.microsoft.com/office/drawing/2014/main" id="{D924E057-A582-5A4D-06D5-116FA009FEEF}"/>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16D3330-C14B-83B2-214C-75C818ED3F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2994385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s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156312"/>
            <a:ext cx="4114800" cy="4466492"/>
          </a:xfrm>
        </p:spPr>
        <p:txBody>
          <a:bodyPr anchor="ctr">
            <a:normAutofit/>
          </a:bodyPr>
          <a:lstStyle>
            <a:lvl1pPr>
              <a:lnSpc>
                <a:spcPct val="100000"/>
              </a:lnSpc>
              <a:defRPr sz="32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Text Placeholder 3">
            <a:extLst>
              <a:ext uri="{FF2B5EF4-FFF2-40B4-BE49-F238E27FC236}">
                <a16:creationId xmlns:a16="http://schemas.microsoft.com/office/drawing/2014/main" id="{8D9486CE-04AB-A96B-3353-75C3207F0763}"/>
              </a:ext>
            </a:extLst>
          </p:cNvPr>
          <p:cNvSpPr>
            <a:spLocks noGrp="1"/>
          </p:cNvSpPr>
          <p:nvPr>
            <p:ph type="body" sz="half" idx="11" hasCustomPrompt="1"/>
          </p:nvPr>
        </p:nvSpPr>
        <p:spPr>
          <a:xfrm>
            <a:off x="7713780" y="1021573"/>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6" name="Text Placeholder 3">
            <a:extLst>
              <a:ext uri="{FF2B5EF4-FFF2-40B4-BE49-F238E27FC236}">
                <a16:creationId xmlns:a16="http://schemas.microsoft.com/office/drawing/2014/main" id="{10B441DC-3043-7D74-55DB-66B3F813ABB9}"/>
              </a:ext>
            </a:extLst>
          </p:cNvPr>
          <p:cNvSpPr>
            <a:spLocks noGrp="1"/>
          </p:cNvSpPr>
          <p:nvPr>
            <p:ph type="body" sz="half" idx="12" hasCustomPrompt="1"/>
          </p:nvPr>
        </p:nvSpPr>
        <p:spPr>
          <a:xfrm>
            <a:off x="7713781" y="2798586"/>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FDF6F492-5C37-82B8-98FD-7F2989022901}"/>
              </a:ext>
            </a:extLst>
          </p:cNvPr>
          <p:cNvSpPr>
            <a:spLocks noGrp="1"/>
          </p:cNvSpPr>
          <p:nvPr>
            <p:ph type="body" sz="half" idx="13" hasCustomPrompt="1"/>
          </p:nvPr>
        </p:nvSpPr>
        <p:spPr>
          <a:xfrm>
            <a:off x="7713782" y="4555051"/>
            <a:ext cx="3786552"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spTree>
    <p:extLst>
      <p:ext uri="{BB962C8B-B14F-4D97-AF65-F5344CB8AC3E}">
        <p14:creationId xmlns:p14="http://schemas.microsoft.com/office/powerpoint/2010/main" val="2647310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cs -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5029199"/>
            <a:ext cx="12201939" cy="18288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1205948" y="5317435"/>
            <a:ext cx="9780104" cy="710362"/>
          </a:xfrm>
        </p:spPr>
        <p:txBody>
          <a:bodyPr anchor="b">
            <a:normAutofit/>
          </a:bodyPr>
          <a:lstStyle>
            <a:lvl1pPr algn="ct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937590"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5" name="Graphic 4">
            <a:extLst>
              <a:ext uri="{FF2B5EF4-FFF2-40B4-BE49-F238E27FC236}">
                <a16:creationId xmlns:a16="http://schemas.microsoft.com/office/drawing/2014/main" id="{CCBED325-7B8F-BF1B-B76D-DF129FBBE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78791" y="6076077"/>
            <a:ext cx="1124932" cy="560546"/>
          </a:xfrm>
          <a:prstGeom prst="rect">
            <a:avLst/>
          </a:prstGeom>
        </p:spPr>
      </p:pic>
      <p:sp>
        <p:nvSpPr>
          <p:cNvPr id="6" name="Text Placeholder 3">
            <a:extLst>
              <a:ext uri="{FF2B5EF4-FFF2-40B4-BE49-F238E27FC236}">
                <a16:creationId xmlns:a16="http://schemas.microsoft.com/office/drawing/2014/main" id="{DF4BD5D9-B6BF-EE68-1748-80F1A166DD51}"/>
              </a:ext>
            </a:extLst>
          </p:cNvPr>
          <p:cNvSpPr>
            <a:spLocks noGrp="1"/>
          </p:cNvSpPr>
          <p:nvPr>
            <p:ph type="body" sz="half" idx="11" hasCustomPrompt="1"/>
          </p:nvPr>
        </p:nvSpPr>
        <p:spPr>
          <a:xfrm>
            <a:off x="4651513"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ECB77985-4D15-A5E6-2DE2-46088DBA72CC}"/>
              </a:ext>
            </a:extLst>
          </p:cNvPr>
          <p:cNvSpPr>
            <a:spLocks noGrp="1"/>
          </p:cNvSpPr>
          <p:nvPr>
            <p:ph type="body" sz="half" idx="12" hasCustomPrompt="1"/>
          </p:nvPr>
        </p:nvSpPr>
        <p:spPr>
          <a:xfrm>
            <a:off x="8365436"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grpSp>
        <p:nvGrpSpPr>
          <p:cNvPr id="9" name="Group 8">
            <a:extLst>
              <a:ext uri="{FF2B5EF4-FFF2-40B4-BE49-F238E27FC236}">
                <a16:creationId xmlns:a16="http://schemas.microsoft.com/office/drawing/2014/main" id="{7596ABD3-3540-B36A-BB22-7C9CBFCB2946}"/>
              </a:ext>
            </a:extLst>
          </p:cNvPr>
          <p:cNvGrpSpPr/>
          <p:nvPr userDrawn="1"/>
        </p:nvGrpSpPr>
        <p:grpSpPr>
          <a:xfrm>
            <a:off x="9925050" y="6075003"/>
            <a:ext cx="1153741" cy="560546"/>
            <a:chOff x="9925050" y="6075003"/>
            <a:chExt cx="1153741" cy="560546"/>
          </a:xfrm>
        </p:grpSpPr>
        <p:sp>
          <p:nvSpPr>
            <p:cNvPr id="10" name="Rectangle 9">
              <a:extLst>
                <a:ext uri="{FF2B5EF4-FFF2-40B4-BE49-F238E27FC236}">
                  <a16:creationId xmlns:a16="http://schemas.microsoft.com/office/drawing/2014/main" id="{9175B640-174D-7A3E-A485-B9799306B298}"/>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E68-3076-AF28-9DC8-FB308848D950}"/>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505875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Arkansa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71DA1-8707-274E-ED13-0C4630616391}"/>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3" name="Text Placeholder 4">
            <a:extLst>
              <a:ext uri="{FF2B5EF4-FFF2-40B4-BE49-F238E27FC236}">
                <a16:creationId xmlns:a16="http://schemas.microsoft.com/office/drawing/2014/main" id="{55391A29-D8CD-1BB5-5B0E-1BB375621BB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947618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US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Rectangle 4">
            <a:extLst>
              <a:ext uri="{FF2B5EF4-FFF2-40B4-BE49-F238E27FC236}">
                <a16:creationId xmlns:a16="http://schemas.microsoft.com/office/drawing/2014/main" id="{62166F17-014F-61A6-5440-3F86AC74D8C4}"/>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6" name="Text Placeholder 4">
            <a:extLst>
              <a:ext uri="{FF2B5EF4-FFF2-40B4-BE49-F238E27FC236}">
                <a16:creationId xmlns:a16="http://schemas.microsoft.com/office/drawing/2014/main" id="{B75F7664-BB58-EECE-5604-02FC797CB035}"/>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53109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D8E5-67A2-6A4D-E8A5-231E1DB9DD7C}"/>
              </a:ext>
            </a:extLst>
          </p:cNvPr>
          <p:cNvSpPr>
            <a:spLocks noGrp="1"/>
          </p:cNvSpPr>
          <p:nvPr>
            <p:ph type="ctrTitle" hasCustomPrompt="1"/>
          </p:nvPr>
        </p:nvSpPr>
        <p:spPr>
          <a:xfrm>
            <a:off x="1524000" y="1122363"/>
            <a:ext cx="9144000" cy="2387600"/>
          </a:xfrm>
        </p:spPr>
        <p:txBody>
          <a:bodyPr anchor="b">
            <a:normAutofit/>
          </a:bodyPr>
          <a:lstStyle>
            <a:lvl1pPr algn="ctr">
              <a:defRPr sz="5800" b="1" i="0">
                <a:latin typeface="Oswald SemiBold" pitchFamily="2" charset="77"/>
              </a:defRPr>
            </a:lvl1pPr>
          </a:lstStyle>
          <a:p>
            <a:r>
              <a:rPr lang="en-US" dirty="0"/>
              <a:t>CLICK TO ADD TITLE</a:t>
            </a:r>
          </a:p>
        </p:txBody>
      </p:sp>
      <p:sp>
        <p:nvSpPr>
          <p:cNvPr id="3" name="Subtitle 2">
            <a:extLst>
              <a:ext uri="{FF2B5EF4-FFF2-40B4-BE49-F238E27FC236}">
                <a16:creationId xmlns:a16="http://schemas.microsoft.com/office/drawing/2014/main" id="{EC76918C-7076-C6E0-B355-642B918DF5BD}"/>
              </a:ext>
            </a:extLst>
          </p:cNvPr>
          <p:cNvSpPr>
            <a:spLocks noGrp="1"/>
          </p:cNvSpPr>
          <p:nvPr>
            <p:ph type="subTitle" idx="1"/>
          </p:nvPr>
        </p:nvSpPr>
        <p:spPr>
          <a:xfrm>
            <a:off x="1524000" y="3602038"/>
            <a:ext cx="9144000" cy="1655762"/>
          </a:xfrm>
        </p:spPr>
        <p:txBody>
          <a:bodyPr>
            <a:normAutofit/>
          </a:bodyPr>
          <a:lstStyle>
            <a:lvl1pPr marL="0" indent="0" algn="ctr">
              <a:lnSpc>
                <a:spcPct val="100000"/>
              </a:lnSpc>
              <a:spcBef>
                <a:spcPts val="0"/>
              </a:spcBef>
              <a:buNone/>
              <a:defRPr sz="2800" b="0" i="0">
                <a:latin typeface="Oswa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437C8C30-D4E9-5895-3F2F-EB98B185597D}"/>
              </a:ext>
            </a:extLst>
          </p:cNvPr>
          <p:cNvSpPr>
            <a:spLocks noGrp="1"/>
          </p:cNvSpPr>
          <p:nvPr>
            <p:ph type="ftr" sz="quarter" idx="10"/>
          </p:nvPr>
        </p:nvSpPr>
        <p:spPr/>
        <p:txBody>
          <a:bodyPr/>
          <a:lstStyle/>
          <a:p>
            <a:endParaRPr lang="en-US"/>
          </a:p>
        </p:txBody>
      </p:sp>
      <p:sp>
        <p:nvSpPr>
          <p:cNvPr id="6" name="Rectangle 5">
            <a:extLst>
              <a:ext uri="{FF2B5EF4-FFF2-40B4-BE49-F238E27FC236}">
                <a16:creationId xmlns:a16="http://schemas.microsoft.com/office/drawing/2014/main" id="{4FF30B0F-F900-F27D-21B6-812BC843697D}"/>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8" name="Text Placeholder 4">
            <a:extLst>
              <a:ext uri="{FF2B5EF4-FFF2-40B4-BE49-F238E27FC236}">
                <a16:creationId xmlns:a16="http://schemas.microsoft.com/office/drawing/2014/main" id="{F2356E4B-22A8-A517-B402-4EE45A3AF64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2042050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D8E5-67A2-6A4D-E8A5-231E1DB9DD7C}"/>
              </a:ext>
            </a:extLst>
          </p:cNvPr>
          <p:cNvSpPr>
            <a:spLocks noGrp="1"/>
          </p:cNvSpPr>
          <p:nvPr>
            <p:ph type="ctrTitle" hasCustomPrompt="1"/>
          </p:nvPr>
        </p:nvSpPr>
        <p:spPr>
          <a:xfrm>
            <a:off x="1524000" y="1122363"/>
            <a:ext cx="9144000" cy="2387600"/>
          </a:xfrm>
        </p:spPr>
        <p:txBody>
          <a:bodyPr anchor="b">
            <a:normAutofit/>
          </a:bodyPr>
          <a:lstStyle>
            <a:lvl1pPr algn="ctr">
              <a:defRPr sz="5800" b="1" i="0">
                <a:latin typeface="Oswald SemiBold" pitchFamily="2" charset="77"/>
              </a:defRPr>
            </a:lvl1pPr>
          </a:lstStyle>
          <a:p>
            <a:r>
              <a:rPr lang="en-US" dirty="0"/>
              <a:t>CLICK TO ADD TITLE</a:t>
            </a:r>
          </a:p>
        </p:txBody>
      </p:sp>
      <p:sp>
        <p:nvSpPr>
          <p:cNvPr id="3" name="Subtitle 2">
            <a:extLst>
              <a:ext uri="{FF2B5EF4-FFF2-40B4-BE49-F238E27FC236}">
                <a16:creationId xmlns:a16="http://schemas.microsoft.com/office/drawing/2014/main" id="{EC76918C-7076-C6E0-B355-642B918DF5BD}"/>
              </a:ext>
            </a:extLst>
          </p:cNvPr>
          <p:cNvSpPr>
            <a:spLocks noGrp="1"/>
          </p:cNvSpPr>
          <p:nvPr>
            <p:ph type="subTitle" idx="1"/>
          </p:nvPr>
        </p:nvSpPr>
        <p:spPr>
          <a:xfrm>
            <a:off x="1524000" y="3602038"/>
            <a:ext cx="9144000" cy="1655762"/>
          </a:xfrm>
        </p:spPr>
        <p:txBody>
          <a:bodyPr>
            <a:normAutofit/>
          </a:bodyPr>
          <a:lstStyle>
            <a:lvl1pPr marL="0" indent="0" algn="ctr">
              <a:lnSpc>
                <a:spcPct val="100000"/>
              </a:lnSpc>
              <a:spcBef>
                <a:spcPts val="0"/>
              </a:spcBef>
              <a:buNone/>
              <a:defRPr sz="2800" b="0" i="0">
                <a:latin typeface="Oswa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437C8C30-D4E9-5895-3F2F-EB98B185597D}"/>
              </a:ext>
            </a:extLst>
          </p:cNvPr>
          <p:cNvSpPr>
            <a:spLocks noGrp="1"/>
          </p:cNvSpPr>
          <p:nvPr>
            <p:ph type="ftr" sz="quarter" idx="10"/>
          </p:nvPr>
        </p:nvSpPr>
        <p:spPr/>
        <p:txBody>
          <a:bodyPr/>
          <a:lstStyle/>
          <a:p>
            <a:endParaRPr lang="en-US"/>
          </a:p>
        </p:txBody>
      </p:sp>
      <p:sp>
        <p:nvSpPr>
          <p:cNvPr id="6" name="Rectangle 5">
            <a:extLst>
              <a:ext uri="{FF2B5EF4-FFF2-40B4-BE49-F238E27FC236}">
                <a16:creationId xmlns:a16="http://schemas.microsoft.com/office/drawing/2014/main" id="{4FF30B0F-F900-F27D-21B6-812BC843697D}"/>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8" name="Text Placeholder 4">
            <a:extLst>
              <a:ext uri="{FF2B5EF4-FFF2-40B4-BE49-F238E27FC236}">
                <a16:creationId xmlns:a16="http://schemas.microsoft.com/office/drawing/2014/main" id="{F2356E4B-22A8-A517-B402-4EE45A3AF64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87863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64BDD-B6A2-5494-5CD4-BD9781631978}"/>
              </a:ext>
            </a:extLst>
          </p:cNvPr>
          <p:cNvSpPr>
            <a:spLocks noGrp="1"/>
          </p:cNvSpPr>
          <p:nvPr>
            <p:ph idx="1"/>
          </p:nvPr>
        </p:nvSpPr>
        <p:spPr/>
        <p:txBody>
          <a:bodyPr/>
          <a:lstStyle>
            <a:lvl1pPr>
              <a:defRPr sz="30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EB93390C-C32C-8FF1-6E1A-865A2793A9EA}"/>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CC1F8B5-9D85-523D-4C8B-79449EE5B94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8076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35688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12301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25051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78348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 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68781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C63-9807-FEAB-6485-89D3FEE6913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D66AC0-74B0-B6AD-245A-B50272A549AE}"/>
              </a:ext>
            </a:extLst>
          </p:cNvPr>
          <p:cNvSpPr>
            <a:spLocks noGrp="1"/>
          </p:cNvSpPr>
          <p:nvPr>
            <p:ph sz="half" idx="1"/>
          </p:nvPr>
        </p:nvSpPr>
        <p:spPr>
          <a:xfrm>
            <a:off x="838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0B7BB62-23F3-5A84-C387-5C5FEF3DE956}"/>
              </a:ext>
            </a:extLst>
          </p:cNvPr>
          <p:cNvSpPr>
            <a:spLocks noGrp="1"/>
          </p:cNvSpPr>
          <p:nvPr>
            <p:ph sz="half" idx="2"/>
          </p:nvPr>
        </p:nvSpPr>
        <p:spPr>
          <a:xfrm>
            <a:off x="6172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310357F-29F9-7FFD-9E73-1155AC5286E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47904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4A-5FA1-46E9-04D5-4F72E46CF931}"/>
              </a:ext>
            </a:extLst>
          </p:cNvPr>
          <p:cNvSpPr>
            <a:spLocks noGrp="1"/>
          </p:cNvSpPr>
          <p:nvPr>
            <p:ph type="title"/>
          </p:nvPr>
        </p:nvSpPr>
        <p:spPr>
          <a:xfrm>
            <a:off x="839788" y="2222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8A03A5-4F14-CC84-C3CC-F4A2220D9C56}"/>
              </a:ext>
            </a:extLst>
          </p:cNvPr>
          <p:cNvSpPr>
            <a:spLocks noGrp="1"/>
          </p:cNvSpPr>
          <p:nvPr>
            <p:ph type="body" idx="1" hasCustomPrompt="1"/>
          </p:nvPr>
        </p:nvSpPr>
        <p:spPr>
          <a:xfrm>
            <a:off x="839788" y="1538283"/>
            <a:ext cx="5157787"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4" name="Content Placeholder 3">
            <a:extLst>
              <a:ext uri="{FF2B5EF4-FFF2-40B4-BE49-F238E27FC236}">
                <a16:creationId xmlns:a16="http://schemas.microsoft.com/office/drawing/2014/main" id="{0F9A88BE-9966-A07E-BB97-DA9FFED84D41}"/>
              </a:ext>
            </a:extLst>
          </p:cNvPr>
          <p:cNvSpPr>
            <a:spLocks noGrp="1"/>
          </p:cNvSpPr>
          <p:nvPr>
            <p:ph sz="half" idx="2"/>
          </p:nvPr>
        </p:nvSpPr>
        <p:spPr>
          <a:xfrm>
            <a:off x="839788" y="2362195"/>
            <a:ext cx="5157787"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B2FEA8D-B903-7F40-B3B7-7A3FB570424D}"/>
              </a:ext>
            </a:extLst>
          </p:cNvPr>
          <p:cNvSpPr>
            <a:spLocks noGrp="1"/>
          </p:cNvSpPr>
          <p:nvPr>
            <p:ph type="body" sz="quarter" idx="3" hasCustomPrompt="1"/>
          </p:nvPr>
        </p:nvSpPr>
        <p:spPr>
          <a:xfrm>
            <a:off x="6172200" y="1538283"/>
            <a:ext cx="5183188"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6" name="Content Placeholder 5">
            <a:extLst>
              <a:ext uri="{FF2B5EF4-FFF2-40B4-BE49-F238E27FC236}">
                <a16:creationId xmlns:a16="http://schemas.microsoft.com/office/drawing/2014/main" id="{28867D4F-A260-04A7-AE45-8F69B2EA2EEC}"/>
              </a:ext>
            </a:extLst>
          </p:cNvPr>
          <p:cNvSpPr>
            <a:spLocks noGrp="1"/>
          </p:cNvSpPr>
          <p:nvPr>
            <p:ph sz="quarter" idx="4"/>
          </p:nvPr>
        </p:nvSpPr>
        <p:spPr>
          <a:xfrm>
            <a:off x="6172200" y="2362195"/>
            <a:ext cx="5183188"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B62AE9C2-57C6-AE11-2FD7-B033BCA27D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66211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757214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64BDD-B6A2-5494-5CD4-BD9781631978}"/>
              </a:ext>
            </a:extLst>
          </p:cNvPr>
          <p:cNvSpPr>
            <a:spLocks noGrp="1"/>
          </p:cNvSpPr>
          <p:nvPr>
            <p:ph idx="1"/>
          </p:nvPr>
        </p:nvSpPr>
        <p:spPr/>
        <p:txBody>
          <a:bodyPr/>
          <a:lstStyle>
            <a:lvl1pPr>
              <a:defRPr sz="30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EB93390C-C32C-8FF1-6E1A-865A2793A9EA}"/>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CC1F8B5-9D85-523D-4C8B-79449EE5B94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55668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831850" y="1690688"/>
            <a:ext cx="10515600" cy="1264685"/>
          </a:xfrm>
        </p:spPr>
        <p:txBody>
          <a:bodyPr>
            <a:normAutofit/>
          </a:bodyPr>
          <a:lstStyle>
            <a:lvl1pPr marL="0" indent="0" algn="ctr">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 evenly space logos, first select all images in a row. Next, select “Arrange &gt; Align &gt; Align Middle”, then select “Arrange &gt; Align &gt; Distribute Horizontally”.</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950FF6EA-0FE1-FB50-25C7-EBC6AC1EFBEB}"/>
              </a:ext>
            </a:extLst>
          </p:cNvPr>
          <p:cNvSpPr>
            <a:spLocks noGrp="1"/>
          </p:cNvSpPr>
          <p:nvPr>
            <p:ph type="title" hasCustomPrompt="1"/>
          </p:nvPr>
        </p:nvSpPr>
        <p:spPr>
          <a:xfrm>
            <a:off x="838200" y="365125"/>
            <a:ext cx="10515600" cy="1325563"/>
          </a:xfrm>
        </p:spPr>
        <p:txBody>
          <a:bodyPr>
            <a:normAutofit/>
          </a:bodyPr>
          <a:lstStyle>
            <a:lvl1pPr algn="ctr">
              <a:defRPr sz="6000"/>
            </a:lvl1pPr>
          </a:lstStyle>
          <a:p>
            <a:r>
              <a:rPr lang="en-US" dirty="0"/>
              <a:t>Logos Slide Title</a:t>
            </a:r>
          </a:p>
        </p:txBody>
      </p:sp>
    </p:spTree>
    <p:extLst>
      <p:ext uri="{BB962C8B-B14F-4D97-AF65-F5344CB8AC3E}">
        <p14:creationId xmlns:p14="http://schemas.microsoft.com/office/powerpoint/2010/main" val="1905761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estimonial">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8C0E9F-AE66-AC73-5880-BDB340957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6588" y="4077535"/>
            <a:ext cx="1833562" cy="1500187"/>
          </a:xfrm>
          <a:prstGeom prst="rect">
            <a:avLst/>
          </a:prstGeom>
        </p:spPr>
      </p:pic>
      <p:pic>
        <p:nvPicPr>
          <p:cNvPr id="5" name="Graphic 4">
            <a:extLst>
              <a:ext uri="{FF2B5EF4-FFF2-40B4-BE49-F238E27FC236}">
                <a16:creationId xmlns:a16="http://schemas.microsoft.com/office/drawing/2014/main" id="{1A5EBD0D-8EB7-14E0-BE10-016A2E03C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44496"/>
            <a:ext cx="1824301" cy="1500187"/>
          </a:xfrm>
          <a:prstGeom prst="rect">
            <a:avLst/>
          </a:prstGeom>
        </p:spPr>
      </p:pic>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ctr"/>
          <a:lstStyle>
            <a:lvl1pPr algn="ctr">
              <a:lnSpc>
                <a:spcPct val="100000"/>
              </a:lnSpc>
              <a:defRPr sz="6000">
                <a:solidFill>
                  <a:schemeClr val="bg1"/>
                </a:solidFill>
              </a:defRPr>
            </a:lvl1pPr>
          </a:lstStyle>
          <a:p>
            <a:r>
              <a:rPr lang="en-US" dirty="0"/>
              <a:t>Click to add quote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3470275" y="4589463"/>
            <a:ext cx="5251450" cy="1500187"/>
          </a:xfrm>
        </p:spPr>
        <p:txBody>
          <a:bodyPr>
            <a:normAutofit/>
          </a:bodyPr>
          <a:lstStyle>
            <a:lvl1pPr marL="0" indent="0" algn="ctr">
              <a:lnSpc>
                <a:spcPct val="100000"/>
              </a:lnSpc>
              <a:spcBef>
                <a:spcPts val="0"/>
              </a:spcBef>
              <a:buNone/>
              <a:defRPr sz="2800" b="0" i="0">
                <a:solidFill>
                  <a:schemeClr val="bg1"/>
                </a:solidFill>
                <a:latin typeface="Oswald Light" panose="02000303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the source of the quote</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81680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wer Stats -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Text Placeholder 2">
            <a:extLst>
              <a:ext uri="{FF2B5EF4-FFF2-40B4-BE49-F238E27FC236}">
                <a16:creationId xmlns:a16="http://schemas.microsoft.com/office/drawing/2014/main" id="{2F7E8265-BC2C-A693-E2BE-A24A377E7BD1}"/>
              </a:ext>
            </a:extLst>
          </p:cNvPr>
          <p:cNvSpPr>
            <a:spLocks noGrp="1"/>
          </p:cNvSpPr>
          <p:nvPr>
            <p:ph type="body" idx="1"/>
          </p:nvPr>
        </p:nvSpPr>
        <p:spPr>
          <a:xfrm>
            <a:off x="4494589"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99530"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DD55D0FC-42C9-349A-B499-DB2BA7F7E9F2}"/>
              </a:ext>
            </a:extLst>
          </p:cNvPr>
          <p:cNvSpPr>
            <a:spLocks noGrp="1"/>
          </p:cNvSpPr>
          <p:nvPr>
            <p:ph type="body" idx="12"/>
          </p:nvPr>
        </p:nvSpPr>
        <p:spPr>
          <a:xfrm>
            <a:off x="7989648"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803381" y="2320709"/>
            <a:ext cx="1569739" cy="1567830"/>
          </a:xfrm>
        </p:spPr>
        <p:txBody>
          <a:bodyPr wrap="square"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5298440"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8793499"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0" name="Oval 9">
            <a:extLst>
              <a:ext uri="{FF2B5EF4-FFF2-40B4-BE49-F238E27FC236}">
                <a16:creationId xmlns:a16="http://schemas.microsoft.com/office/drawing/2014/main" id="{117801EA-02D9-C9AC-B290-1C13CE1932FC}"/>
              </a:ext>
            </a:extLst>
          </p:cNvPr>
          <p:cNvSpPr/>
          <p:nvPr userDrawn="1"/>
        </p:nvSpPr>
        <p:spPr>
          <a:xfrm>
            <a:off x="8583396"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1" name="Oval 10">
            <a:extLst>
              <a:ext uri="{FF2B5EF4-FFF2-40B4-BE49-F238E27FC236}">
                <a16:creationId xmlns:a16="http://schemas.microsoft.com/office/drawing/2014/main" id="{6CE54488-E18B-EEC3-7943-E3841B061F11}"/>
              </a:ext>
            </a:extLst>
          </p:cNvPr>
          <p:cNvSpPr/>
          <p:nvPr userDrawn="1"/>
        </p:nvSpPr>
        <p:spPr>
          <a:xfrm>
            <a:off x="5088337" y="2162276"/>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2" name="Oval 11">
            <a:extLst>
              <a:ext uri="{FF2B5EF4-FFF2-40B4-BE49-F238E27FC236}">
                <a16:creationId xmlns:a16="http://schemas.microsoft.com/office/drawing/2014/main" id="{E7B74A81-A02F-8C7A-1AC1-3F55249A7721}"/>
              </a:ext>
            </a:extLst>
          </p:cNvPr>
          <p:cNvSpPr/>
          <p:nvPr userDrawn="1"/>
        </p:nvSpPr>
        <p:spPr>
          <a:xfrm>
            <a:off x="1598190"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Tree>
    <p:extLst>
      <p:ext uri="{BB962C8B-B14F-4D97-AF65-F5344CB8AC3E}">
        <p14:creationId xmlns:p14="http://schemas.microsoft.com/office/powerpoint/2010/main" val="491111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wer Stats -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60331"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416081"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4093389"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6" name="Oval 15">
            <a:extLst>
              <a:ext uri="{FF2B5EF4-FFF2-40B4-BE49-F238E27FC236}">
                <a16:creationId xmlns:a16="http://schemas.microsoft.com/office/drawing/2014/main" id="{435B6474-FB59-A3FD-94DE-7CD3533AC2D4}"/>
              </a:ext>
            </a:extLst>
          </p:cNvPr>
          <p:cNvSpPr/>
          <p:nvPr userDrawn="1"/>
        </p:nvSpPr>
        <p:spPr>
          <a:xfrm>
            <a:off x="653990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677069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8" name="Oval 17">
            <a:extLst>
              <a:ext uri="{FF2B5EF4-FFF2-40B4-BE49-F238E27FC236}">
                <a16:creationId xmlns:a16="http://schemas.microsoft.com/office/drawing/2014/main" id="{3125EB58-CD6F-28F9-1A1F-6EC823DF0E67}"/>
              </a:ext>
            </a:extLst>
          </p:cNvPr>
          <p:cNvSpPr/>
          <p:nvPr userDrawn="1"/>
        </p:nvSpPr>
        <p:spPr>
          <a:xfrm>
            <a:off x="3862600" y="2268680"/>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9" name="Oval 18">
            <a:extLst>
              <a:ext uri="{FF2B5EF4-FFF2-40B4-BE49-F238E27FC236}">
                <a16:creationId xmlns:a16="http://schemas.microsoft.com/office/drawing/2014/main" id="{53AE88AE-E08F-447E-FCB4-622961E2E90C}"/>
              </a:ext>
            </a:extLst>
          </p:cNvPr>
          <p:cNvSpPr/>
          <p:nvPr userDrawn="1"/>
        </p:nvSpPr>
        <p:spPr>
          <a:xfrm>
            <a:off x="1185292"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7" name="Oval 6">
            <a:extLst>
              <a:ext uri="{FF2B5EF4-FFF2-40B4-BE49-F238E27FC236}">
                <a16:creationId xmlns:a16="http://schemas.microsoft.com/office/drawing/2014/main" id="{B09C38D3-D3DA-82B3-6E2C-1939A927CEF9}"/>
              </a:ext>
            </a:extLst>
          </p:cNvPr>
          <p:cNvSpPr/>
          <p:nvPr userDrawn="1"/>
        </p:nvSpPr>
        <p:spPr>
          <a:xfrm>
            <a:off x="921138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8" name="Text Placeholder 2">
            <a:extLst>
              <a:ext uri="{FF2B5EF4-FFF2-40B4-BE49-F238E27FC236}">
                <a16:creationId xmlns:a16="http://schemas.microsoft.com/office/drawing/2014/main" id="{8AC6B401-14F9-6863-8D13-B6924018B3C6}"/>
              </a:ext>
            </a:extLst>
          </p:cNvPr>
          <p:cNvSpPr>
            <a:spLocks noGrp="1"/>
          </p:cNvSpPr>
          <p:nvPr>
            <p:ph type="body" idx="17" hasCustomPrompt="1"/>
          </p:nvPr>
        </p:nvSpPr>
        <p:spPr>
          <a:xfrm>
            <a:off x="944217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57K</a:t>
            </a:r>
          </a:p>
        </p:txBody>
      </p:sp>
      <p:sp>
        <p:nvSpPr>
          <p:cNvPr id="10" name="Text Placeholder 2">
            <a:extLst>
              <a:ext uri="{FF2B5EF4-FFF2-40B4-BE49-F238E27FC236}">
                <a16:creationId xmlns:a16="http://schemas.microsoft.com/office/drawing/2014/main" id="{1360DDFF-BC34-4CAE-6C2E-6D374C2928BE}"/>
              </a:ext>
            </a:extLst>
          </p:cNvPr>
          <p:cNvSpPr>
            <a:spLocks noGrp="1"/>
          </p:cNvSpPr>
          <p:nvPr>
            <p:ph type="body" idx="18"/>
          </p:nvPr>
        </p:nvSpPr>
        <p:spPr>
          <a:xfrm>
            <a:off x="3637639"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1570C78E-E4C5-ABEB-0C69-80C0DEAA2206}"/>
              </a:ext>
            </a:extLst>
          </p:cNvPr>
          <p:cNvSpPr>
            <a:spLocks noGrp="1"/>
          </p:cNvSpPr>
          <p:nvPr>
            <p:ph type="body" idx="19"/>
          </p:nvPr>
        </p:nvSpPr>
        <p:spPr>
          <a:xfrm>
            <a:off x="631494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A66DF6F6-4F89-CE8C-3395-9F22523C9E49}"/>
              </a:ext>
            </a:extLst>
          </p:cNvPr>
          <p:cNvSpPr>
            <a:spLocks noGrp="1"/>
          </p:cNvSpPr>
          <p:nvPr>
            <p:ph type="body" idx="20"/>
          </p:nvPr>
        </p:nvSpPr>
        <p:spPr>
          <a:xfrm>
            <a:off x="898642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3166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0BCAA1-67AD-52F2-ACC9-98993DA9C93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3379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4AE-A5FE-93F2-C1B6-95EEFF3D5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C479FF-DD4F-D5AA-043D-D322D2B8BF29}"/>
              </a:ext>
            </a:extLst>
          </p:cNvPr>
          <p:cNvSpPr>
            <a:spLocks noGrp="1"/>
          </p:cNvSpPr>
          <p:nvPr>
            <p:ph idx="1"/>
          </p:nvPr>
        </p:nvSpPr>
        <p:spPr>
          <a:xfrm>
            <a:off x="5183188" y="987425"/>
            <a:ext cx="6172200" cy="4873625"/>
          </a:xfrm>
        </p:spPr>
        <p:txBody>
          <a:bodyPr/>
          <a:lstStyle>
            <a:lvl1pPr marL="571500" indent="-571500">
              <a:buClr>
                <a:schemeClr val="accent1"/>
              </a:buClr>
              <a:buFont typeface="Wingdings" pitchFamily="2" charset="2"/>
              <a:buChar char="§"/>
              <a:defRPr sz="3000"/>
            </a:lvl1pPr>
            <a:lvl2pPr marL="914400" indent="-457200">
              <a:buClr>
                <a:schemeClr val="accent4"/>
              </a:buClr>
              <a:buFont typeface="Wingdings" pitchFamily="2" charset="2"/>
              <a:buChar char="§"/>
              <a:defRPr sz="2600"/>
            </a:lvl2pPr>
            <a:lvl3pPr marL="1371600" indent="-457200">
              <a:buClr>
                <a:schemeClr val="accent5"/>
              </a:buClr>
              <a:buFont typeface="Wingdings" pitchFamily="2" charset="2"/>
              <a:buChar char="§"/>
              <a:defRPr sz="2400"/>
            </a:lvl3pPr>
            <a:lvl4pPr marL="1714500" indent="-342900">
              <a:buClr>
                <a:schemeClr val="accent3"/>
              </a:buClr>
              <a:buFont typeface="Wingdings" pitchFamily="2" charset="2"/>
              <a:buChar char="§"/>
              <a:defRPr sz="2000"/>
            </a:lvl4pPr>
            <a:lvl5pPr marL="2171700" indent="-342900">
              <a:buClr>
                <a:schemeClr val="accent1"/>
              </a:buClr>
              <a:buFont typeface="Wingdings"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2142A5E-0B01-675A-4741-C32D74D10BC6}"/>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5E8B146-B9D1-CA15-7294-DA9DB80BD89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17624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CE19C72-5C04-6710-675D-2EBA8E6B5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13706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rkansa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2634" y="700087"/>
            <a:ext cx="6134100" cy="5448300"/>
          </a:xfrm>
          <a:prstGeom prst="rect">
            <a:avLst/>
          </a:prstGeom>
        </p:spPr>
      </p:pic>
    </p:spTree>
    <p:extLst>
      <p:ext uri="{BB962C8B-B14F-4D97-AF65-F5344CB8AC3E}">
        <p14:creationId xmlns:p14="http://schemas.microsoft.com/office/powerpoint/2010/main" val="3435309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rkansa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8035" y="700087"/>
            <a:ext cx="6134100" cy="5448300"/>
          </a:xfrm>
          <a:prstGeom prst="rect">
            <a:avLst/>
          </a:prstGeom>
        </p:spPr>
      </p:pic>
    </p:spTree>
    <p:extLst>
      <p:ext uri="{BB962C8B-B14F-4D97-AF65-F5344CB8AC3E}">
        <p14:creationId xmlns:p14="http://schemas.microsoft.com/office/powerpoint/2010/main" val="3019819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2025" y="1408287"/>
            <a:ext cx="6987846" cy="4341431"/>
          </a:xfrm>
          <a:prstGeom prst="rect">
            <a:avLst/>
          </a:prstGeom>
        </p:spPr>
      </p:pic>
    </p:spTree>
    <p:extLst>
      <p:ext uri="{BB962C8B-B14F-4D97-AF65-F5344CB8AC3E}">
        <p14:creationId xmlns:p14="http://schemas.microsoft.com/office/powerpoint/2010/main" val="360128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39750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26821" y="533914"/>
            <a:ext cx="9319699" cy="5790172"/>
          </a:xfrm>
          <a:prstGeom prst="rect">
            <a:avLst/>
          </a:prstGeom>
        </p:spPr>
      </p:pic>
    </p:spTree>
    <p:extLst>
      <p:ext uri="{BB962C8B-B14F-4D97-AF65-F5344CB8AC3E}">
        <p14:creationId xmlns:p14="http://schemas.microsoft.com/office/powerpoint/2010/main" val="4285463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9" y="457200"/>
            <a:ext cx="2407503" cy="1600200"/>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9" y="2057400"/>
            <a:ext cx="2407503"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968893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6107723"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420081"/>
            <a:ext cx="4343400" cy="1997196"/>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8200" y="3429000"/>
            <a:ext cx="4343400" cy="1997197"/>
          </a:xfrm>
        </p:spPr>
        <p:txBody>
          <a:bodyPr numCol="1" anchor="t">
            <a:normAutofit/>
          </a:bodyPr>
          <a:lstStyle>
            <a:lvl1pPr marL="0" indent="0">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26420364-C470-B936-CAA1-2121A64A3D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78791" y="6076077"/>
            <a:ext cx="1124931" cy="560546"/>
          </a:xfrm>
          <a:prstGeom prst="rect">
            <a:avLst/>
          </a:prstGeom>
        </p:spPr>
      </p:pic>
      <p:grpSp>
        <p:nvGrpSpPr>
          <p:cNvPr id="5" name="Group 4">
            <a:extLst>
              <a:ext uri="{FF2B5EF4-FFF2-40B4-BE49-F238E27FC236}">
                <a16:creationId xmlns:a16="http://schemas.microsoft.com/office/drawing/2014/main" id="{DBA57E34-F815-F0DD-D254-18E65CF7486A}"/>
              </a:ext>
            </a:extLst>
          </p:cNvPr>
          <p:cNvGrpSpPr/>
          <p:nvPr userDrawn="1"/>
        </p:nvGrpSpPr>
        <p:grpSpPr>
          <a:xfrm>
            <a:off x="9925050" y="6075003"/>
            <a:ext cx="1153741" cy="560546"/>
            <a:chOff x="9925050" y="6075003"/>
            <a:chExt cx="1153741" cy="560546"/>
          </a:xfrm>
        </p:grpSpPr>
        <p:sp>
          <p:nvSpPr>
            <p:cNvPr id="11" name="Rectangle 10">
              <a:extLst>
                <a:ext uri="{FF2B5EF4-FFF2-40B4-BE49-F238E27FC236}">
                  <a16:creationId xmlns:a16="http://schemas.microsoft.com/office/drawing/2014/main" id="{D924E057-A582-5A4D-06D5-116FA009FEEF}"/>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16D3330-C14B-83B2-214C-75C818ED3F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2862104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istics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156312"/>
            <a:ext cx="4114800" cy="4466492"/>
          </a:xfrm>
        </p:spPr>
        <p:txBody>
          <a:bodyPr anchor="ctr">
            <a:normAutofit/>
          </a:bodyPr>
          <a:lstStyle>
            <a:lvl1pPr>
              <a:lnSpc>
                <a:spcPct val="100000"/>
              </a:lnSpc>
              <a:defRPr sz="32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Text Placeholder 3">
            <a:extLst>
              <a:ext uri="{FF2B5EF4-FFF2-40B4-BE49-F238E27FC236}">
                <a16:creationId xmlns:a16="http://schemas.microsoft.com/office/drawing/2014/main" id="{8D9486CE-04AB-A96B-3353-75C3207F0763}"/>
              </a:ext>
            </a:extLst>
          </p:cNvPr>
          <p:cNvSpPr>
            <a:spLocks noGrp="1"/>
          </p:cNvSpPr>
          <p:nvPr>
            <p:ph type="body" sz="half" idx="11" hasCustomPrompt="1"/>
          </p:nvPr>
        </p:nvSpPr>
        <p:spPr>
          <a:xfrm>
            <a:off x="7713780" y="1021573"/>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6" name="Text Placeholder 3">
            <a:extLst>
              <a:ext uri="{FF2B5EF4-FFF2-40B4-BE49-F238E27FC236}">
                <a16:creationId xmlns:a16="http://schemas.microsoft.com/office/drawing/2014/main" id="{10B441DC-3043-7D74-55DB-66B3F813ABB9}"/>
              </a:ext>
            </a:extLst>
          </p:cNvPr>
          <p:cNvSpPr>
            <a:spLocks noGrp="1"/>
          </p:cNvSpPr>
          <p:nvPr>
            <p:ph type="body" sz="half" idx="12" hasCustomPrompt="1"/>
          </p:nvPr>
        </p:nvSpPr>
        <p:spPr>
          <a:xfrm>
            <a:off x="7713781" y="2798586"/>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FDF6F492-5C37-82B8-98FD-7F2989022901}"/>
              </a:ext>
            </a:extLst>
          </p:cNvPr>
          <p:cNvSpPr>
            <a:spLocks noGrp="1"/>
          </p:cNvSpPr>
          <p:nvPr>
            <p:ph type="body" sz="half" idx="13" hasCustomPrompt="1"/>
          </p:nvPr>
        </p:nvSpPr>
        <p:spPr>
          <a:xfrm>
            <a:off x="7713782" y="4555051"/>
            <a:ext cx="3786552"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spTree>
    <p:extLst>
      <p:ext uri="{BB962C8B-B14F-4D97-AF65-F5344CB8AC3E}">
        <p14:creationId xmlns:p14="http://schemas.microsoft.com/office/powerpoint/2010/main" val="129673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istics -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5029199"/>
            <a:ext cx="12201939" cy="18288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1205948" y="5317435"/>
            <a:ext cx="9780104" cy="710362"/>
          </a:xfrm>
        </p:spPr>
        <p:txBody>
          <a:bodyPr anchor="b">
            <a:normAutofit/>
          </a:bodyPr>
          <a:lstStyle>
            <a:lvl1pPr algn="ct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937590"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5" name="Graphic 4">
            <a:extLst>
              <a:ext uri="{FF2B5EF4-FFF2-40B4-BE49-F238E27FC236}">
                <a16:creationId xmlns:a16="http://schemas.microsoft.com/office/drawing/2014/main" id="{CCBED325-7B8F-BF1B-B76D-DF129FBBE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78791" y="6076077"/>
            <a:ext cx="1124932" cy="560546"/>
          </a:xfrm>
          <a:prstGeom prst="rect">
            <a:avLst/>
          </a:prstGeom>
        </p:spPr>
      </p:pic>
      <p:sp>
        <p:nvSpPr>
          <p:cNvPr id="6" name="Text Placeholder 3">
            <a:extLst>
              <a:ext uri="{FF2B5EF4-FFF2-40B4-BE49-F238E27FC236}">
                <a16:creationId xmlns:a16="http://schemas.microsoft.com/office/drawing/2014/main" id="{DF4BD5D9-B6BF-EE68-1748-80F1A166DD51}"/>
              </a:ext>
            </a:extLst>
          </p:cNvPr>
          <p:cNvSpPr>
            <a:spLocks noGrp="1"/>
          </p:cNvSpPr>
          <p:nvPr>
            <p:ph type="body" sz="half" idx="11" hasCustomPrompt="1"/>
          </p:nvPr>
        </p:nvSpPr>
        <p:spPr>
          <a:xfrm>
            <a:off x="4651513"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ECB77985-4D15-A5E6-2DE2-46088DBA72CC}"/>
              </a:ext>
            </a:extLst>
          </p:cNvPr>
          <p:cNvSpPr>
            <a:spLocks noGrp="1"/>
          </p:cNvSpPr>
          <p:nvPr>
            <p:ph type="body" sz="half" idx="12" hasCustomPrompt="1"/>
          </p:nvPr>
        </p:nvSpPr>
        <p:spPr>
          <a:xfrm>
            <a:off x="8365436"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grpSp>
        <p:nvGrpSpPr>
          <p:cNvPr id="9" name="Group 8">
            <a:extLst>
              <a:ext uri="{FF2B5EF4-FFF2-40B4-BE49-F238E27FC236}">
                <a16:creationId xmlns:a16="http://schemas.microsoft.com/office/drawing/2014/main" id="{7596ABD3-3540-B36A-BB22-7C9CBFCB2946}"/>
              </a:ext>
            </a:extLst>
          </p:cNvPr>
          <p:cNvGrpSpPr/>
          <p:nvPr userDrawn="1"/>
        </p:nvGrpSpPr>
        <p:grpSpPr>
          <a:xfrm>
            <a:off x="9925050" y="6075003"/>
            <a:ext cx="1153741" cy="560546"/>
            <a:chOff x="9925050" y="6075003"/>
            <a:chExt cx="1153741" cy="560546"/>
          </a:xfrm>
        </p:grpSpPr>
        <p:sp>
          <p:nvSpPr>
            <p:cNvPr id="10" name="Rectangle 9">
              <a:extLst>
                <a:ext uri="{FF2B5EF4-FFF2-40B4-BE49-F238E27FC236}">
                  <a16:creationId xmlns:a16="http://schemas.microsoft.com/office/drawing/2014/main" id="{9175B640-174D-7A3E-A485-B9799306B298}"/>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E68-3076-AF28-9DC8-FB308848D950}"/>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1705251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0"/>
        <p:cNvGrpSpPr/>
        <p:nvPr/>
      </p:nvGrpSpPr>
      <p:grpSpPr>
        <a:xfrm>
          <a:off x="0" y="0"/>
          <a:ext cx="0" cy="0"/>
          <a:chOff x="0" y="0"/>
          <a:chExt cx="0" cy="0"/>
        </a:xfrm>
      </p:grpSpPr>
      <p:sp>
        <p:nvSpPr>
          <p:cNvPr id="11" name="Google Shape;11;p2"/>
          <p:cNvSpPr/>
          <p:nvPr/>
        </p:nvSpPr>
        <p:spPr>
          <a:xfrm>
            <a:off x="0" y="0"/>
            <a:ext cx="12192000" cy="6858000"/>
          </a:xfrm>
          <a:prstGeom prst="rect">
            <a:avLst/>
          </a:prstGeom>
          <a:solidFill>
            <a:srgbClr val="F7F3F0"/>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12" name="Google Shape;12;p2"/>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3123049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3"/>
        <p:cNvGrpSpPr/>
        <p:nvPr/>
      </p:nvGrpSpPr>
      <p:grpSpPr>
        <a:xfrm>
          <a:off x="0" y="0"/>
          <a:ext cx="0" cy="0"/>
          <a:chOff x="0" y="0"/>
          <a:chExt cx="0" cy="0"/>
        </a:xfrm>
      </p:grpSpPr>
      <p:sp>
        <p:nvSpPr>
          <p:cNvPr id="14" name="Google Shape;14;p3"/>
          <p:cNvSpPr/>
          <p:nvPr/>
        </p:nvSpPr>
        <p:spPr>
          <a:xfrm>
            <a:off x="0" y="0"/>
            <a:ext cx="12192000" cy="6858000"/>
          </a:xfrm>
          <a:prstGeom prst="rect">
            <a:avLst/>
          </a:prstGeom>
          <a:solidFill>
            <a:srgbClr val="F7F3F0"/>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15" name="Google Shape;15;p3"/>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3419067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6"/>
        <p:cNvGrpSpPr/>
        <p:nvPr/>
      </p:nvGrpSpPr>
      <p:grpSpPr>
        <a:xfrm>
          <a:off x="0" y="0"/>
          <a:ext cx="0" cy="0"/>
          <a:chOff x="0" y="0"/>
          <a:chExt cx="0" cy="0"/>
        </a:xfrm>
      </p:grpSpPr>
      <p:sp>
        <p:nvSpPr>
          <p:cNvPr id="17" name="Google Shape;17;p4"/>
          <p:cNvSpPr/>
          <p:nvPr/>
        </p:nvSpPr>
        <p:spPr>
          <a:xfrm>
            <a:off x="0" y="0"/>
            <a:ext cx="12192000" cy="6858000"/>
          </a:xfrm>
          <a:prstGeom prst="rect">
            <a:avLst/>
          </a:prstGeom>
          <a:solidFill>
            <a:srgbClr val="F7F3F0"/>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18" name="Google Shape;18;p4"/>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420241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9"/>
        <p:cNvGrpSpPr/>
        <p:nvPr/>
      </p:nvGrpSpPr>
      <p:grpSpPr>
        <a:xfrm>
          <a:off x="0" y="0"/>
          <a:ext cx="0" cy="0"/>
          <a:chOff x="0" y="0"/>
          <a:chExt cx="0" cy="0"/>
        </a:xfrm>
      </p:grpSpPr>
      <p:sp>
        <p:nvSpPr>
          <p:cNvPr id="20" name="Google Shape;20;p5"/>
          <p:cNvSpPr/>
          <p:nvPr/>
        </p:nvSpPr>
        <p:spPr>
          <a:xfrm>
            <a:off x="0" y="0"/>
            <a:ext cx="12192000" cy="6858000"/>
          </a:xfrm>
          <a:prstGeom prst="rect">
            <a:avLst/>
          </a:prstGeom>
          <a:solidFill>
            <a:srgbClr val="F7F3F0"/>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21" name="Google Shape;21;p5"/>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1428376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sp>
        <p:nvSpPr>
          <p:cNvPr id="23" name="Google Shape;23;p6"/>
          <p:cNvSpPr/>
          <p:nvPr/>
        </p:nvSpPr>
        <p:spPr>
          <a:xfrm>
            <a:off x="0" y="0"/>
            <a:ext cx="12192000" cy="6858000"/>
          </a:xfrm>
          <a:prstGeom prst="rect">
            <a:avLst/>
          </a:prstGeom>
          <a:solidFill>
            <a:srgbClr val="F7F3F0"/>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24" name="Google Shape;24;p6"/>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5181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91389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5"/>
        <p:cNvGrpSpPr/>
        <p:nvPr/>
      </p:nvGrpSpPr>
      <p:grpSpPr>
        <a:xfrm>
          <a:off x="0" y="0"/>
          <a:ext cx="0" cy="0"/>
          <a:chOff x="0" y="0"/>
          <a:chExt cx="0" cy="0"/>
        </a:xfrm>
      </p:grpSpPr>
      <p:sp>
        <p:nvSpPr>
          <p:cNvPr id="26" name="Google Shape;26;p7"/>
          <p:cNvSpPr/>
          <p:nvPr/>
        </p:nvSpPr>
        <p:spPr>
          <a:xfrm>
            <a:off x="0" y="0"/>
            <a:ext cx="12192000" cy="6858000"/>
          </a:xfrm>
          <a:prstGeom prst="rect">
            <a:avLst/>
          </a:prstGeom>
          <a:solidFill>
            <a:srgbClr val="F7F3F0"/>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27" name="Google Shape;27;p7"/>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4139605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2394720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9926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3222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2673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5773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7151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0464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4583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444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91988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3207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7909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957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5453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8124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4.sv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14072-A2CE-D707-D242-4E51DFD093EA}"/>
              </a:ext>
            </a:extLst>
          </p:cNvPr>
          <p:cNvSpPr>
            <a:spLocks noGrp="1"/>
          </p:cNvSpPr>
          <p:nvPr>
            <p:ph type="title"/>
          </p:nvPr>
        </p:nvSpPr>
        <p:spPr>
          <a:xfrm>
            <a:off x="838200" y="22224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B335DF-EBDA-0E56-C62D-8272FE57161B}"/>
              </a:ext>
            </a:extLst>
          </p:cNvPr>
          <p:cNvSpPr>
            <a:spLocks noGrp="1"/>
          </p:cNvSpPr>
          <p:nvPr>
            <p:ph type="body" idx="1"/>
          </p:nvPr>
        </p:nvSpPr>
        <p:spPr>
          <a:xfrm>
            <a:off x="838200" y="16827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6A89EF-B88E-C2CD-5AD6-65789F080F57}"/>
              </a:ext>
            </a:extLst>
          </p:cNvPr>
          <p:cNvSpPr>
            <a:spLocks noGrp="1"/>
          </p:cNvSpPr>
          <p:nvPr>
            <p:ph type="ftr" sz="quarter" idx="3"/>
          </p:nvPr>
        </p:nvSpPr>
        <p:spPr>
          <a:xfrm>
            <a:off x="886009" y="6356350"/>
            <a:ext cx="4114800" cy="365125"/>
          </a:xfrm>
          <a:prstGeom prst="rect">
            <a:avLst/>
          </a:prstGeom>
        </p:spPr>
        <p:txBody>
          <a:bodyPr vert="horz" lIns="91440" tIns="45720" rIns="91440" bIns="45720" rtlCol="0" anchor="ctr"/>
          <a:lstStyle>
            <a:lvl1pPr algn="l">
              <a:defRPr sz="1200" b="0" i="1">
                <a:solidFill>
                  <a:schemeClr val="tx1">
                    <a:tint val="75000"/>
                  </a:schemeClr>
                </a:solidFill>
                <a:latin typeface="Oswald" pitchFamily="2" charset="77"/>
              </a:defRPr>
            </a:lvl1pPr>
          </a:lstStyle>
          <a:p>
            <a:endParaRPr lang="en-US" dirty="0"/>
          </a:p>
        </p:txBody>
      </p:sp>
      <p:pic>
        <p:nvPicPr>
          <p:cNvPr id="12" name="Graphic 11">
            <a:extLst>
              <a:ext uri="{FF2B5EF4-FFF2-40B4-BE49-F238E27FC236}">
                <a16:creationId xmlns:a16="http://schemas.microsoft.com/office/drawing/2014/main" id="{5E3278B2-C391-D04A-A92F-357543BEC266}"/>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11078791" y="6076077"/>
            <a:ext cx="1124931" cy="560546"/>
          </a:xfrm>
          <a:prstGeom prst="rect">
            <a:avLst/>
          </a:prstGeom>
        </p:spPr>
      </p:pic>
      <p:grpSp>
        <p:nvGrpSpPr>
          <p:cNvPr id="4" name="Group 3">
            <a:extLst>
              <a:ext uri="{FF2B5EF4-FFF2-40B4-BE49-F238E27FC236}">
                <a16:creationId xmlns:a16="http://schemas.microsoft.com/office/drawing/2014/main" id="{A9B3B7B4-F81F-2FF9-13E2-644D53D63382}"/>
              </a:ext>
            </a:extLst>
          </p:cNvPr>
          <p:cNvGrpSpPr/>
          <p:nvPr userDrawn="1"/>
        </p:nvGrpSpPr>
        <p:grpSpPr>
          <a:xfrm>
            <a:off x="9925050" y="6075003"/>
            <a:ext cx="1153741" cy="560546"/>
            <a:chOff x="9925050" y="6075003"/>
            <a:chExt cx="1153741" cy="560546"/>
          </a:xfrm>
        </p:grpSpPr>
        <p:sp>
          <p:nvSpPr>
            <p:cNvPr id="7" name="Rectangle 6">
              <a:extLst>
                <a:ext uri="{FF2B5EF4-FFF2-40B4-BE49-F238E27FC236}">
                  <a16:creationId xmlns:a16="http://schemas.microsoft.com/office/drawing/2014/main" id="{F864261A-03DC-5503-BEAE-B88E646661E3}"/>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0806781-6782-2ADD-7CEC-938A64232687}"/>
                </a:ext>
              </a:extLst>
            </p:cNvPr>
            <p:cNvPicPr>
              <a:picLocks noChangeAspect="1"/>
            </p:cNvPicPr>
            <p:nvPr userDrawn="1"/>
          </p:nvPicPr>
          <p:blipFill>
            <a:blip r:embed="rId31">
              <a:extLst>
                <a:ext uri="{96DAC541-7B7A-43D3-8B79-37D633B846F1}">
                  <asvg:svgBlip xmlns:asvg="http://schemas.microsoft.com/office/drawing/2016/SVG/main" r:embed="rId32"/>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3068094352"/>
      </p:ext>
    </p:extLst>
  </p:cSld>
  <p:clrMap bg1="lt1" tx1="dk1" bg2="lt2" tx2="dk2" accent1="accent1" accent2="accent2" accent3="accent3" accent4="accent4" accent5="accent5" accent6="accent6" hlink="hlink" folHlink="folHlink"/>
  <p:sldLayoutIdLst>
    <p:sldLayoutId id="2147483667" r:id="rId1"/>
    <p:sldLayoutId id="2147483676" r:id="rId2"/>
    <p:sldLayoutId id="2147483649" r:id="rId3"/>
    <p:sldLayoutId id="2147483650" r:id="rId4"/>
    <p:sldLayoutId id="2147483651" r:id="rId5"/>
    <p:sldLayoutId id="2147483660" r:id="rId6"/>
    <p:sldLayoutId id="2147483661" r:id="rId7"/>
    <p:sldLayoutId id="2147483671" r:id="rId8"/>
    <p:sldLayoutId id="2147483677" r:id="rId9"/>
    <p:sldLayoutId id="2147483652" r:id="rId10"/>
    <p:sldLayoutId id="2147483653" r:id="rId11"/>
    <p:sldLayoutId id="2147483654" r:id="rId12"/>
    <p:sldLayoutId id="2147483672" r:id="rId13"/>
    <p:sldLayoutId id="2147483670" r:id="rId14"/>
    <p:sldLayoutId id="2147483662" r:id="rId15"/>
    <p:sldLayoutId id="2147483663" r:id="rId16"/>
    <p:sldLayoutId id="2147483655" r:id="rId17"/>
    <p:sldLayoutId id="2147483656" r:id="rId18"/>
    <p:sldLayoutId id="2147483657" r:id="rId19"/>
    <p:sldLayoutId id="2147483664" r:id="rId20"/>
    <p:sldLayoutId id="2147483673" r:id="rId21"/>
    <p:sldLayoutId id="2147483674" r:id="rId22"/>
    <p:sldLayoutId id="2147483675" r:id="rId23"/>
    <p:sldLayoutId id="2147483665" r:id="rId24"/>
    <p:sldLayoutId id="2147483668" r:id="rId25"/>
    <p:sldLayoutId id="2147483666" r:id="rId26"/>
    <p:sldLayoutId id="2147483669" r:id="rId27"/>
  </p:sldLayoutIdLst>
  <p:txStyles>
    <p:title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1"/>
        </a:buClr>
        <a:buFont typeface="Wingdings" pitchFamily="2" charset="2"/>
        <a:buChar char="§"/>
        <a:defRPr sz="3000" b="0" i="0" kern="1200">
          <a:solidFill>
            <a:schemeClr val="tx1"/>
          </a:solidFill>
          <a:latin typeface="Oswald" pitchFamily="2" charset="77"/>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Wingdings" pitchFamily="2" charset="2"/>
        <a:buChar char="§"/>
        <a:defRPr sz="2600" b="0" i="0" kern="1200">
          <a:solidFill>
            <a:schemeClr val="tx1"/>
          </a:solidFill>
          <a:latin typeface="Oswald" pitchFamily="2" charset="77"/>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400" b="0" i="0" kern="1200">
          <a:solidFill>
            <a:schemeClr val="tx1"/>
          </a:solidFill>
          <a:latin typeface="Oswald" pitchFamily="2" charset="77"/>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b="0" i="0" kern="1200">
          <a:solidFill>
            <a:schemeClr val="tx1"/>
          </a:solidFill>
          <a:latin typeface="Oswald" pitchFamily="2" charset="77"/>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Wingdings" pitchFamily="2" charset="2"/>
        <a:buChar char="§"/>
        <a:defRPr sz="1800" b="0" i="0" kern="1200">
          <a:solidFill>
            <a:schemeClr val="tx1"/>
          </a:solidFill>
          <a:latin typeface="Oswa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14072-A2CE-D707-D242-4E51DFD093EA}"/>
              </a:ext>
            </a:extLst>
          </p:cNvPr>
          <p:cNvSpPr>
            <a:spLocks noGrp="1"/>
          </p:cNvSpPr>
          <p:nvPr>
            <p:ph type="title"/>
          </p:nvPr>
        </p:nvSpPr>
        <p:spPr>
          <a:xfrm>
            <a:off x="838200" y="22224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B335DF-EBDA-0E56-C62D-8272FE57161B}"/>
              </a:ext>
            </a:extLst>
          </p:cNvPr>
          <p:cNvSpPr>
            <a:spLocks noGrp="1"/>
          </p:cNvSpPr>
          <p:nvPr>
            <p:ph type="body" idx="1"/>
          </p:nvPr>
        </p:nvSpPr>
        <p:spPr>
          <a:xfrm>
            <a:off x="838200" y="16827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6A89EF-B88E-C2CD-5AD6-65789F080F57}"/>
              </a:ext>
            </a:extLst>
          </p:cNvPr>
          <p:cNvSpPr>
            <a:spLocks noGrp="1"/>
          </p:cNvSpPr>
          <p:nvPr>
            <p:ph type="ftr" sz="quarter" idx="3"/>
          </p:nvPr>
        </p:nvSpPr>
        <p:spPr>
          <a:xfrm>
            <a:off x="886009" y="6356350"/>
            <a:ext cx="4114800" cy="365125"/>
          </a:xfrm>
          <a:prstGeom prst="rect">
            <a:avLst/>
          </a:prstGeom>
        </p:spPr>
        <p:txBody>
          <a:bodyPr vert="horz" lIns="91440" tIns="45720" rIns="91440" bIns="45720" rtlCol="0" anchor="ctr"/>
          <a:lstStyle>
            <a:lvl1pPr algn="l">
              <a:defRPr sz="1200" b="0" i="1">
                <a:solidFill>
                  <a:schemeClr val="tx1">
                    <a:tint val="75000"/>
                  </a:schemeClr>
                </a:solidFill>
                <a:latin typeface="Oswald" pitchFamily="2" charset="77"/>
              </a:defRPr>
            </a:lvl1pPr>
          </a:lstStyle>
          <a:p>
            <a:endParaRPr lang="en-US" dirty="0"/>
          </a:p>
        </p:txBody>
      </p:sp>
      <p:pic>
        <p:nvPicPr>
          <p:cNvPr id="12" name="Graphic 11">
            <a:extLst>
              <a:ext uri="{FF2B5EF4-FFF2-40B4-BE49-F238E27FC236}">
                <a16:creationId xmlns:a16="http://schemas.microsoft.com/office/drawing/2014/main" id="{5E3278B2-C391-D04A-A92F-357543BEC266}"/>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11078791" y="6076077"/>
            <a:ext cx="1124931" cy="560546"/>
          </a:xfrm>
          <a:prstGeom prst="rect">
            <a:avLst/>
          </a:prstGeom>
        </p:spPr>
      </p:pic>
      <p:grpSp>
        <p:nvGrpSpPr>
          <p:cNvPr id="4" name="Group 3">
            <a:extLst>
              <a:ext uri="{FF2B5EF4-FFF2-40B4-BE49-F238E27FC236}">
                <a16:creationId xmlns:a16="http://schemas.microsoft.com/office/drawing/2014/main" id="{A9B3B7B4-F81F-2FF9-13E2-644D53D63382}"/>
              </a:ext>
            </a:extLst>
          </p:cNvPr>
          <p:cNvGrpSpPr/>
          <p:nvPr userDrawn="1"/>
        </p:nvGrpSpPr>
        <p:grpSpPr>
          <a:xfrm>
            <a:off x="9925050" y="6075003"/>
            <a:ext cx="1153741" cy="560546"/>
            <a:chOff x="9925050" y="6075003"/>
            <a:chExt cx="1153741" cy="560546"/>
          </a:xfrm>
        </p:grpSpPr>
        <p:sp>
          <p:nvSpPr>
            <p:cNvPr id="7" name="Rectangle 6">
              <a:extLst>
                <a:ext uri="{FF2B5EF4-FFF2-40B4-BE49-F238E27FC236}">
                  <a16:creationId xmlns:a16="http://schemas.microsoft.com/office/drawing/2014/main" id="{F864261A-03DC-5503-BEAE-B88E646661E3}"/>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0806781-6782-2ADD-7CEC-938A64232687}"/>
                </a:ext>
              </a:extLst>
            </p:cNvPr>
            <p:cNvPicPr>
              <a:picLocks noChangeAspect="1"/>
            </p:cNvPicPr>
            <p:nvPr userDrawn="1"/>
          </p:nvPicPr>
          <p:blipFill>
            <a:blip r:embed="rId31">
              <a:extLst>
                <a:ext uri="{96DAC541-7B7A-43D3-8B79-37D633B846F1}">
                  <asvg:svgBlip xmlns:asvg="http://schemas.microsoft.com/office/drawing/2016/SVG/main" r:embed="rId32"/>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19075884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Lst>
  <p:txStyles>
    <p:title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1"/>
        </a:buClr>
        <a:buFont typeface="Wingdings" pitchFamily="2" charset="2"/>
        <a:buChar char="§"/>
        <a:defRPr sz="3000" b="0" i="0" kern="1200">
          <a:solidFill>
            <a:schemeClr val="tx1"/>
          </a:solidFill>
          <a:latin typeface="Oswald" pitchFamily="2" charset="77"/>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Wingdings" pitchFamily="2" charset="2"/>
        <a:buChar char="§"/>
        <a:defRPr sz="2600" b="0" i="0" kern="1200">
          <a:solidFill>
            <a:schemeClr val="tx1"/>
          </a:solidFill>
          <a:latin typeface="Oswald" pitchFamily="2" charset="77"/>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400" b="0" i="0" kern="1200">
          <a:solidFill>
            <a:schemeClr val="tx1"/>
          </a:solidFill>
          <a:latin typeface="Oswald" pitchFamily="2" charset="77"/>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b="0" i="0" kern="1200">
          <a:solidFill>
            <a:schemeClr val="tx1"/>
          </a:solidFill>
          <a:latin typeface="Oswald" pitchFamily="2" charset="77"/>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Wingdings" pitchFamily="2" charset="2"/>
        <a:buChar char="§"/>
        <a:defRPr sz="1800" b="0" i="0" kern="1200">
          <a:solidFill>
            <a:schemeClr val="tx1"/>
          </a:solidFill>
          <a:latin typeface="Oswa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392544467"/>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3225752"/>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4.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B9F4A6-427F-85B1-CFFC-94D436CBE6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44A21A-F716-1655-4DE6-265E9CF20E1B}"/>
              </a:ext>
            </a:extLst>
          </p:cNvPr>
          <p:cNvSpPr>
            <a:spLocks noGrp="1"/>
          </p:cNvSpPr>
          <p:nvPr>
            <p:ph type="title"/>
          </p:nvPr>
        </p:nvSpPr>
        <p:spPr>
          <a:effectLst>
            <a:outerShdw blurRad="92461" sx="108409" sy="108409" algn="tl" rotWithShape="0">
              <a:prstClr val="black">
                <a:alpha val="63467"/>
              </a:prstClr>
            </a:outerShdw>
          </a:effectLst>
        </p:spPr>
        <p:txBody>
          <a:bodyPr/>
          <a:lstStyle/>
          <a:p>
            <a:r>
              <a:rPr lang="en-US" sz="7200" dirty="0">
                <a:solidFill>
                  <a:schemeClr val="bg1"/>
                </a:solidFill>
              </a:rPr>
              <a:t>Welcome to the ESO Call!</a:t>
            </a:r>
          </a:p>
        </p:txBody>
      </p:sp>
      <p:sp>
        <p:nvSpPr>
          <p:cNvPr id="5" name="Text Placeholder 4">
            <a:extLst>
              <a:ext uri="{FF2B5EF4-FFF2-40B4-BE49-F238E27FC236}">
                <a16:creationId xmlns:a16="http://schemas.microsoft.com/office/drawing/2014/main" id="{97C007F4-AF98-3637-1844-7C5C1E6B7033}"/>
              </a:ext>
            </a:extLst>
          </p:cNvPr>
          <p:cNvSpPr>
            <a:spLocks noGrp="1"/>
          </p:cNvSpPr>
          <p:nvPr>
            <p:ph type="body" sz="half" idx="2"/>
          </p:nvPr>
        </p:nvSpPr>
        <p:spPr>
          <a:xfrm>
            <a:off x="1430216" y="3251716"/>
            <a:ext cx="10034954" cy="2430952"/>
          </a:xfrm>
          <a:effectLst>
            <a:outerShdw blurRad="245995" sx="160784" sy="160784" algn="ctr" rotWithShape="0">
              <a:prstClr val="black">
                <a:alpha val="79291"/>
              </a:prstClr>
            </a:outerShdw>
          </a:effectLst>
        </p:spPr>
        <p:txBody>
          <a:bodyPr numCol="1">
            <a:noAutofit/>
          </a:bodyPr>
          <a:lstStyle/>
          <a:p>
            <a:pPr marL="0" indent="0">
              <a:buNone/>
            </a:pPr>
            <a:r>
              <a:rPr lang="en-US" sz="2800" dirty="0">
                <a:solidFill>
                  <a:schemeClr val="bg1"/>
                </a:solidFill>
                <a:latin typeface="+mj-lt"/>
              </a:rPr>
              <a:t>10am -11am CT</a:t>
            </a:r>
          </a:p>
          <a:p>
            <a:pPr marL="0" indent="0">
              <a:buNone/>
            </a:pPr>
            <a:r>
              <a:rPr lang="en-US" sz="2800" dirty="0">
                <a:solidFill>
                  <a:schemeClr val="bg1"/>
                </a:solidFill>
                <a:latin typeface="+mj-lt"/>
              </a:rPr>
              <a:t>First Wednesday of Each Month</a:t>
            </a:r>
          </a:p>
        </p:txBody>
      </p:sp>
      <p:sp>
        <p:nvSpPr>
          <p:cNvPr id="2" name="Footer Placeholder 1">
            <a:extLst>
              <a:ext uri="{FF2B5EF4-FFF2-40B4-BE49-F238E27FC236}">
                <a16:creationId xmlns:a16="http://schemas.microsoft.com/office/drawing/2014/main" id="{54DBECB4-77B6-4C38-9694-57D28BF56B04}"/>
              </a:ext>
            </a:extLst>
          </p:cNvPr>
          <p:cNvSpPr>
            <a:spLocks noGrp="1"/>
          </p:cNvSpPr>
          <p:nvPr>
            <p:ph type="ftr" sz="quarter" idx="10"/>
          </p:nvPr>
        </p:nvSpPr>
        <p:spPr>
          <a:xfrm>
            <a:off x="999023" y="6356350"/>
            <a:ext cx="545314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pitchFamily="2" charset="77"/>
                <a:ea typeface="+mn-ea"/>
                <a:cs typeface="+mn-cs"/>
              </a:rPr>
              <a:t>Got questions? Email </a:t>
            </a:r>
            <a:r>
              <a:rPr kumimoji="0" lang="en-US" sz="1600" b="0" i="0" u="none" strike="noStrike" kern="1200" cap="none" spc="0" normalizeH="0" baseline="0" noProof="0" dirty="0">
                <a:ln>
                  <a:noFill/>
                </a:ln>
                <a:solidFill>
                  <a:srgbClr val="FFFFFF"/>
                </a:solidFill>
                <a:effectLst/>
                <a:uLnTx/>
                <a:uFillTx/>
                <a:latin typeface="Oswald SemiBold"/>
                <a:ea typeface="+mn-ea"/>
                <a:cs typeface="+mn-cs"/>
              </a:rPr>
              <a:t>Mallory.Race@ArkansasEDC.com</a:t>
            </a:r>
          </a:p>
        </p:txBody>
      </p:sp>
    </p:spTree>
    <p:extLst>
      <p:ext uri="{BB962C8B-B14F-4D97-AF65-F5344CB8AC3E}">
        <p14:creationId xmlns:p14="http://schemas.microsoft.com/office/powerpoint/2010/main" val="345179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p:nvPr/>
        </p:nvSpPr>
        <p:spPr>
          <a:xfrm>
            <a:off x="661492" y="5720656"/>
            <a:ext cx="10869018" cy="264617"/>
          </a:xfrm>
          <a:prstGeom prst="rect">
            <a:avLst/>
          </a:prstGeom>
          <a:noFill/>
          <a:ln>
            <a:noFill/>
          </a:ln>
        </p:spPr>
        <p:txBody>
          <a:bodyPr spcFirstLastPara="1" wrap="square" lIns="0" tIns="0" rIns="0" bIns="0" anchor="t" anchorCtr="0">
            <a:noAutofit/>
          </a:bodyPr>
          <a:lstStyle/>
          <a:p>
            <a:pPr defTabSz="761970">
              <a:lnSpc>
                <a:spcPct val="161290"/>
              </a:lnSpc>
              <a:buClr>
                <a:srgbClr val="000000"/>
              </a:buClr>
              <a:buSzPts val="1550"/>
            </a:pPr>
            <a:endParaRPr sz="1292" kern="0">
              <a:solidFill>
                <a:srgbClr val="000000"/>
              </a:solidFill>
              <a:latin typeface="Arial"/>
              <a:cs typeface="Arial"/>
              <a:sym typeface="Arial"/>
            </a:endParaRPr>
          </a:p>
        </p:txBody>
      </p:sp>
      <p:pic>
        <p:nvPicPr>
          <p:cNvPr id="51" name="Google Shape;51;p11"/>
          <p:cNvPicPr preferRelativeResize="0"/>
          <p:nvPr/>
        </p:nvPicPr>
        <p:blipFill>
          <a:blip r:embed="rId3">
            <a:alphaModFix/>
          </a:blip>
          <a:stretch>
            <a:fillRect/>
          </a:stretch>
        </p:blipFill>
        <p:spPr>
          <a:xfrm>
            <a:off x="1740282" y="749146"/>
            <a:ext cx="8711438" cy="5236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2"/>
          <p:cNvPicPr preferRelativeResize="0"/>
          <p:nvPr/>
        </p:nvPicPr>
        <p:blipFill>
          <a:blip r:embed="rId3">
            <a:alphaModFix/>
          </a:blip>
          <a:stretch>
            <a:fillRect/>
          </a:stretch>
        </p:blipFill>
        <p:spPr>
          <a:xfrm>
            <a:off x="1991542" y="878563"/>
            <a:ext cx="8208917" cy="49340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p:nvPr/>
        </p:nvSpPr>
        <p:spPr>
          <a:xfrm>
            <a:off x="661492" y="2782888"/>
            <a:ext cx="3485158" cy="545803"/>
          </a:xfrm>
          <a:prstGeom prst="rect">
            <a:avLst/>
          </a:prstGeom>
          <a:noFill/>
          <a:ln>
            <a:noFill/>
          </a:ln>
        </p:spPr>
        <p:txBody>
          <a:bodyPr spcFirstLastPara="1" wrap="square" lIns="0" tIns="0" rIns="0" bIns="0" anchor="t" anchorCtr="0">
            <a:noAutofit/>
          </a:bodyPr>
          <a:lstStyle/>
          <a:p>
            <a:pPr algn="ctr" defTabSz="761970">
              <a:buClr>
                <a:srgbClr val="504C49"/>
              </a:buClr>
              <a:buSzPts val="5150"/>
            </a:pPr>
            <a:r>
              <a:rPr lang="en-US" sz="4291" kern="0">
                <a:solidFill>
                  <a:srgbClr val="504C49"/>
                </a:solidFill>
                <a:latin typeface="Platypi"/>
                <a:ea typeface="Platypi"/>
                <a:cs typeface="Platypi"/>
                <a:sym typeface="Platypi"/>
              </a:rPr>
              <a:t>314</a:t>
            </a:r>
            <a:endParaRPr sz="4291" kern="0">
              <a:solidFill>
                <a:srgbClr val="000000"/>
              </a:solidFill>
              <a:latin typeface="Arial"/>
              <a:cs typeface="Arial"/>
              <a:sym typeface="Arial"/>
            </a:endParaRPr>
          </a:p>
        </p:txBody>
      </p:sp>
      <p:sp>
        <p:nvSpPr>
          <p:cNvPr id="64" name="Google Shape;64;p13"/>
          <p:cNvSpPr/>
          <p:nvPr/>
        </p:nvSpPr>
        <p:spPr>
          <a:xfrm>
            <a:off x="1370310" y="3535363"/>
            <a:ext cx="2067421" cy="258465"/>
          </a:xfrm>
          <a:prstGeom prst="rect">
            <a:avLst/>
          </a:prstGeom>
          <a:noFill/>
          <a:ln>
            <a:noFill/>
          </a:ln>
        </p:spPr>
        <p:txBody>
          <a:bodyPr spcFirstLastPara="1" wrap="square" lIns="0" tIns="0" rIns="0" bIns="0" anchor="t" anchorCtr="0">
            <a:noAutofit/>
          </a:bodyPr>
          <a:lstStyle/>
          <a:p>
            <a:pPr algn="ctr" defTabSz="761970">
              <a:lnSpc>
                <a:spcPct val="123076"/>
              </a:lnSpc>
              <a:buClr>
                <a:srgbClr val="504C49"/>
              </a:buClr>
              <a:buSzPts val="1950"/>
            </a:pPr>
            <a:r>
              <a:rPr lang="en-US" sz="1625" kern="0">
                <a:solidFill>
                  <a:srgbClr val="504C49"/>
                </a:solidFill>
                <a:latin typeface="Platypi"/>
                <a:ea typeface="Platypi"/>
                <a:cs typeface="Platypi"/>
                <a:sym typeface="Platypi"/>
              </a:rPr>
              <a:t>Total Visitors</a:t>
            </a:r>
            <a:endParaRPr sz="1625" kern="0">
              <a:solidFill>
                <a:srgbClr val="000000"/>
              </a:solidFill>
              <a:latin typeface="Arial"/>
              <a:cs typeface="Arial"/>
              <a:sym typeface="Arial"/>
            </a:endParaRPr>
          </a:p>
        </p:txBody>
      </p:sp>
      <p:sp>
        <p:nvSpPr>
          <p:cNvPr id="65" name="Google Shape;65;p13"/>
          <p:cNvSpPr/>
          <p:nvPr/>
        </p:nvSpPr>
        <p:spPr>
          <a:xfrm>
            <a:off x="4353322" y="2782888"/>
            <a:ext cx="3485257" cy="545803"/>
          </a:xfrm>
          <a:prstGeom prst="rect">
            <a:avLst/>
          </a:prstGeom>
          <a:noFill/>
          <a:ln>
            <a:noFill/>
          </a:ln>
        </p:spPr>
        <p:txBody>
          <a:bodyPr spcFirstLastPara="1" wrap="square" lIns="0" tIns="0" rIns="0" bIns="0" anchor="t" anchorCtr="0">
            <a:noAutofit/>
          </a:bodyPr>
          <a:lstStyle/>
          <a:p>
            <a:pPr algn="ctr" defTabSz="761970">
              <a:buClr>
                <a:srgbClr val="504C49"/>
              </a:buClr>
              <a:buSzPts val="5150"/>
            </a:pPr>
            <a:r>
              <a:rPr lang="en-US" sz="4291" kern="0">
                <a:solidFill>
                  <a:srgbClr val="504C49"/>
                </a:solidFill>
                <a:latin typeface="Platypi"/>
                <a:ea typeface="Platypi"/>
                <a:cs typeface="Platypi"/>
                <a:sym typeface="Platypi"/>
              </a:rPr>
              <a:t>265</a:t>
            </a:r>
            <a:endParaRPr sz="4291" kern="0">
              <a:solidFill>
                <a:srgbClr val="000000"/>
              </a:solidFill>
              <a:latin typeface="Arial"/>
              <a:cs typeface="Arial"/>
              <a:sym typeface="Arial"/>
            </a:endParaRPr>
          </a:p>
        </p:txBody>
      </p:sp>
      <p:sp>
        <p:nvSpPr>
          <p:cNvPr id="66" name="Google Shape;66;p13"/>
          <p:cNvSpPr/>
          <p:nvPr/>
        </p:nvSpPr>
        <p:spPr>
          <a:xfrm>
            <a:off x="5062240" y="3535363"/>
            <a:ext cx="2067421" cy="258465"/>
          </a:xfrm>
          <a:prstGeom prst="rect">
            <a:avLst/>
          </a:prstGeom>
          <a:noFill/>
          <a:ln>
            <a:noFill/>
          </a:ln>
        </p:spPr>
        <p:txBody>
          <a:bodyPr spcFirstLastPara="1" wrap="square" lIns="0" tIns="0" rIns="0" bIns="0" anchor="t" anchorCtr="0">
            <a:noAutofit/>
          </a:bodyPr>
          <a:lstStyle/>
          <a:p>
            <a:pPr algn="ctr" defTabSz="761970">
              <a:lnSpc>
                <a:spcPct val="123076"/>
              </a:lnSpc>
              <a:buClr>
                <a:srgbClr val="504C49"/>
              </a:buClr>
              <a:buSzPts val="1950"/>
            </a:pPr>
            <a:r>
              <a:rPr lang="en-US" sz="1625" kern="0">
                <a:solidFill>
                  <a:srgbClr val="504C49"/>
                </a:solidFill>
                <a:latin typeface="Platypi"/>
                <a:ea typeface="Platypi"/>
                <a:cs typeface="Platypi"/>
                <a:sym typeface="Platypi"/>
              </a:rPr>
              <a:t>New Visitors</a:t>
            </a:r>
            <a:endParaRPr sz="1625" kern="0">
              <a:solidFill>
                <a:srgbClr val="000000"/>
              </a:solidFill>
              <a:latin typeface="Arial"/>
              <a:cs typeface="Arial"/>
              <a:sym typeface="Arial"/>
            </a:endParaRPr>
          </a:p>
        </p:txBody>
      </p:sp>
      <p:sp>
        <p:nvSpPr>
          <p:cNvPr id="67" name="Google Shape;67;p13"/>
          <p:cNvSpPr/>
          <p:nvPr/>
        </p:nvSpPr>
        <p:spPr>
          <a:xfrm>
            <a:off x="8045252" y="2782888"/>
            <a:ext cx="3485257" cy="545803"/>
          </a:xfrm>
          <a:prstGeom prst="rect">
            <a:avLst/>
          </a:prstGeom>
          <a:noFill/>
          <a:ln>
            <a:noFill/>
          </a:ln>
        </p:spPr>
        <p:txBody>
          <a:bodyPr spcFirstLastPara="1" wrap="square" lIns="0" tIns="0" rIns="0" bIns="0" anchor="t" anchorCtr="0">
            <a:noAutofit/>
          </a:bodyPr>
          <a:lstStyle/>
          <a:p>
            <a:pPr algn="ctr" defTabSz="761970">
              <a:buClr>
                <a:srgbClr val="504C49"/>
              </a:buClr>
              <a:buSzPts val="5150"/>
            </a:pPr>
            <a:r>
              <a:rPr lang="en-US" sz="4291" kern="0">
                <a:solidFill>
                  <a:srgbClr val="504C49"/>
                </a:solidFill>
                <a:latin typeface="Platypi"/>
                <a:ea typeface="Platypi"/>
                <a:cs typeface="Platypi"/>
                <a:sym typeface="Platypi"/>
              </a:rPr>
              <a:t>49</a:t>
            </a:r>
            <a:endParaRPr sz="4291" kern="0">
              <a:solidFill>
                <a:srgbClr val="000000"/>
              </a:solidFill>
              <a:latin typeface="Arial"/>
              <a:cs typeface="Arial"/>
              <a:sym typeface="Arial"/>
            </a:endParaRPr>
          </a:p>
        </p:txBody>
      </p:sp>
      <p:sp>
        <p:nvSpPr>
          <p:cNvPr id="68" name="Google Shape;68;p13"/>
          <p:cNvSpPr/>
          <p:nvPr/>
        </p:nvSpPr>
        <p:spPr>
          <a:xfrm>
            <a:off x="8754170" y="3535363"/>
            <a:ext cx="2067421" cy="258465"/>
          </a:xfrm>
          <a:prstGeom prst="rect">
            <a:avLst/>
          </a:prstGeom>
          <a:noFill/>
          <a:ln>
            <a:noFill/>
          </a:ln>
        </p:spPr>
        <p:txBody>
          <a:bodyPr spcFirstLastPara="1" wrap="square" lIns="0" tIns="0" rIns="0" bIns="0" anchor="t" anchorCtr="0">
            <a:noAutofit/>
          </a:bodyPr>
          <a:lstStyle/>
          <a:p>
            <a:pPr algn="ctr" defTabSz="761970">
              <a:lnSpc>
                <a:spcPct val="123076"/>
              </a:lnSpc>
              <a:buClr>
                <a:srgbClr val="504C49"/>
              </a:buClr>
              <a:buSzPts val="1950"/>
            </a:pPr>
            <a:r>
              <a:rPr lang="en-US" sz="1625" kern="0">
                <a:solidFill>
                  <a:srgbClr val="504C49"/>
                </a:solidFill>
                <a:latin typeface="Platypi"/>
                <a:ea typeface="Platypi"/>
                <a:cs typeface="Platypi"/>
                <a:sym typeface="Platypi"/>
              </a:rPr>
              <a:t>Repeat Visitors</a:t>
            </a:r>
            <a:endParaRPr sz="1625" kern="0">
              <a:solidFill>
                <a:srgbClr val="000000"/>
              </a:solidFill>
              <a:latin typeface="Arial"/>
              <a:cs typeface="Arial"/>
              <a:sym typeface="Arial"/>
            </a:endParaRPr>
          </a:p>
        </p:txBody>
      </p:sp>
      <p:sp>
        <p:nvSpPr>
          <p:cNvPr id="69" name="Google Shape;69;p13"/>
          <p:cNvSpPr/>
          <p:nvPr/>
        </p:nvSpPr>
        <p:spPr>
          <a:xfrm>
            <a:off x="8045252" y="3893046"/>
            <a:ext cx="3485257" cy="264617"/>
          </a:xfrm>
          <a:prstGeom prst="rect">
            <a:avLst/>
          </a:prstGeom>
          <a:noFill/>
          <a:ln>
            <a:noFill/>
          </a:ln>
        </p:spPr>
        <p:txBody>
          <a:bodyPr spcFirstLastPara="1" wrap="square" lIns="0" tIns="0" rIns="0" bIns="0" anchor="t" anchorCtr="0">
            <a:noAutofit/>
          </a:bodyPr>
          <a:lstStyle/>
          <a:p>
            <a:pPr algn="ctr" defTabSz="761970">
              <a:lnSpc>
                <a:spcPct val="161290"/>
              </a:lnSpc>
              <a:buClr>
                <a:srgbClr val="000000"/>
              </a:buClr>
              <a:buSzPts val="1550"/>
            </a:pPr>
            <a:endParaRPr sz="1292" kern="0">
              <a:solidFill>
                <a:srgbClr val="000000"/>
              </a:solidFill>
              <a:latin typeface="Arial"/>
              <a:cs typeface="Arial"/>
              <a:sym typeface="Arial"/>
            </a:endParaRPr>
          </a:p>
        </p:txBody>
      </p:sp>
      <p:pic>
        <p:nvPicPr>
          <p:cNvPr id="70" name="Google Shape;70;p13" descr="preencoded.png"/>
          <p:cNvPicPr preferRelativeResize="0"/>
          <p:nvPr/>
        </p:nvPicPr>
        <p:blipFill rotWithShape="1">
          <a:blip r:embed="rId3">
            <a:alphaModFix/>
          </a:blip>
          <a:srcRect/>
          <a:stretch/>
        </p:blipFill>
        <p:spPr>
          <a:xfrm>
            <a:off x="3761378" y="633383"/>
            <a:ext cx="4669137" cy="15010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p:nvPr/>
        </p:nvSpPr>
        <p:spPr>
          <a:xfrm>
            <a:off x="2925628" y="957229"/>
            <a:ext cx="6340750" cy="516750"/>
          </a:xfrm>
          <a:prstGeom prst="rect">
            <a:avLst/>
          </a:prstGeom>
          <a:noFill/>
          <a:ln>
            <a:noFill/>
          </a:ln>
        </p:spPr>
        <p:txBody>
          <a:bodyPr spcFirstLastPara="1" wrap="square" lIns="0" tIns="0" rIns="0" bIns="0" anchor="t" anchorCtr="0">
            <a:noAutofit/>
          </a:bodyPr>
          <a:lstStyle/>
          <a:p>
            <a:pPr algn="ctr" defTabSz="761970">
              <a:lnSpc>
                <a:spcPct val="124358"/>
              </a:lnSpc>
              <a:buClr>
                <a:srgbClr val="201B18"/>
              </a:buClr>
              <a:buSzPts val="3900"/>
            </a:pPr>
            <a:r>
              <a:rPr lang="en-US" sz="3250" kern="0">
                <a:solidFill>
                  <a:srgbClr val="201B18"/>
                </a:solidFill>
                <a:latin typeface="Platypi"/>
                <a:ea typeface="Platypi"/>
                <a:cs typeface="Platypi"/>
                <a:sym typeface="Platypi"/>
              </a:rPr>
              <a:t>Hub MVPs of the Month</a:t>
            </a:r>
            <a:endParaRPr sz="3250" kern="0">
              <a:solidFill>
                <a:srgbClr val="000000"/>
              </a:solidFill>
              <a:latin typeface="Arial"/>
              <a:cs typeface="Arial"/>
              <a:sym typeface="Arial"/>
            </a:endParaRPr>
          </a:p>
        </p:txBody>
      </p:sp>
      <p:sp>
        <p:nvSpPr>
          <p:cNvPr id="77" name="Google Shape;77;p14"/>
          <p:cNvSpPr/>
          <p:nvPr/>
        </p:nvSpPr>
        <p:spPr>
          <a:xfrm>
            <a:off x="2293304" y="4895800"/>
            <a:ext cx="2067500" cy="258500"/>
          </a:xfrm>
          <a:prstGeom prst="rect">
            <a:avLst/>
          </a:prstGeom>
          <a:noFill/>
          <a:ln>
            <a:noFill/>
          </a:ln>
        </p:spPr>
        <p:txBody>
          <a:bodyPr spcFirstLastPara="1" wrap="square" lIns="0" tIns="0" rIns="0" bIns="0" anchor="t" anchorCtr="0">
            <a:noAutofit/>
          </a:bodyPr>
          <a:lstStyle/>
          <a:p>
            <a:pPr algn="ctr" defTabSz="761970">
              <a:lnSpc>
                <a:spcPct val="123076"/>
              </a:lnSpc>
              <a:buClr>
                <a:srgbClr val="504C49"/>
              </a:buClr>
              <a:buSzPts val="1950"/>
            </a:pPr>
            <a:r>
              <a:rPr lang="en-US" sz="1625" kern="0">
                <a:solidFill>
                  <a:srgbClr val="504C49"/>
                </a:solidFill>
                <a:latin typeface="Platypi"/>
                <a:ea typeface="Platypi"/>
                <a:cs typeface="Platypi"/>
                <a:sym typeface="Platypi"/>
              </a:rPr>
              <a:t>Resource</a:t>
            </a:r>
            <a:endParaRPr sz="1625" kern="0">
              <a:solidFill>
                <a:srgbClr val="000000"/>
              </a:solidFill>
              <a:latin typeface="Arial"/>
              <a:cs typeface="Arial"/>
              <a:sym typeface="Arial"/>
            </a:endParaRPr>
          </a:p>
        </p:txBody>
      </p:sp>
      <p:sp>
        <p:nvSpPr>
          <p:cNvPr id="78" name="Google Shape;78;p14"/>
          <p:cNvSpPr/>
          <p:nvPr/>
        </p:nvSpPr>
        <p:spPr>
          <a:xfrm>
            <a:off x="661492" y="5629275"/>
            <a:ext cx="5331123" cy="264617"/>
          </a:xfrm>
          <a:prstGeom prst="rect">
            <a:avLst/>
          </a:prstGeom>
          <a:noFill/>
          <a:ln>
            <a:noFill/>
          </a:ln>
        </p:spPr>
        <p:txBody>
          <a:bodyPr spcFirstLastPara="1" wrap="square" lIns="0" tIns="0" rIns="0" bIns="0" anchor="t" anchorCtr="0">
            <a:noAutofit/>
          </a:bodyPr>
          <a:lstStyle/>
          <a:p>
            <a:pPr defTabSz="761970">
              <a:lnSpc>
                <a:spcPct val="161290"/>
              </a:lnSpc>
              <a:buClr>
                <a:srgbClr val="000000"/>
              </a:buClr>
              <a:buSzPts val="1550"/>
            </a:pPr>
            <a:endParaRPr sz="1292" kern="0">
              <a:solidFill>
                <a:srgbClr val="000000"/>
              </a:solidFill>
              <a:latin typeface="Arial"/>
              <a:cs typeface="Arial"/>
              <a:sym typeface="Arial"/>
            </a:endParaRPr>
          </a:p>
        </p:txBody>
      </p:sp>
      <p:sp>
        <p:nvSpPr>
          <p:cNvPr id="79" name="Google Shape;79;p14"/>
          <p:cNvSpPr/>
          <p:nvPr/>
        </p:nvSpPr>
        <p:spPr>
          <a:xfrm>
            <a:off x="7831193" y="4895790"/>
            <a:ext cx="2067500" cy="258500"/>
          </a:xfrm>
          <a:prstGeom prst="rect">
            <a:avLst/>
          </a:prstGeom>
          <a:noFill/>
          <a:ln>
            <a:noFill/>
          </a:ln>
        </p:spPr>
        <p:txBody>
          <a:bodyPr spcFirstLastPara="1" wrap="square" lIns="0" tIns="0" rIns="0" bIns="0" anchor="t" anchorCtr="0">
            <a:noAutofit/>
          </a:bodyPr>
          <a:lstStyle/>
          <a:p>
            <a:pPr algn="ctr" defTabSz="761970">
              <a:lnSpc>
                <a:spcPct val="123076"/>
              </a:lnSpc>
              <a:buClr>
                <a:srgbClr val="504C49"/>
              </a:buClr>
              <a:buSzPts val="1950"/>
            </a:pPr>
            <a:r>
              <a:rPr lang="en-US" sz="1625" kern="0">
                <a:solidFill>
                  <a:srgbClr val="504C49"/>
                </a:solidFill>
                <a:latin typeface="Platypi"/>
                <a:ea typeface="Platypi"/>
                <a:cs typeface="Platypi"/>
                <a:sym typeface="Platypi"/>
              </a:rPr>
              <a:t>Organization</a:t>
            </a:r>
            <a:endParaRPr sz="1625" kern="0">
              <a:solidFill>
                <a:srgbClr val="000000"/>
              </a:solidFill>
              <a:latin typeface="Arial"/>
              <a:cs typeface="Arial"/>
              <a:sym typeface="Arial"/>
            </a:endParaRPr>
          </a:p>
        </p:txBody>
      </p:sp>
      <p:pic>
        <p:nvPicPr>
          <p:cNvPr id="80" name="Google Shape;80;p14"/>
          <p:cNvPicPr preferRelativeResize="0"/>
          <p:nvPr/>
        </p:nvPicPr>
        <p:blipFill>
          <a:blip r:embed="rId3">
            <a:alphaModFix/>
          </a:blip>
          <a:stretch>
            <a:fillRect/>
          </a:stretch>
        </p:blipFill>
        <p:spPr>
          <a:xfrm>
            <a:off x="1113646" y="2683907"/>
            <a:ext cx="4614750" cy="1899543"/>
          </a:xfrm>
          <a:prstGeom prst="rect">
            <a:avLst/>
          </a:prstGeom>
          <a:noFill/>
          <a:ln>
            <a:noFill/>
          </a:ln>
        </p:spPr>
      </p:pic>
      <p:pic>
        <p:nvPicPr>
          <p:cNvPr id="81" name="Google Shape;81;p14"/>
          <p:cNvPicPr preferRelativeResize="0"/>
          <p:nvPr/>
        </p:nvPicPr>
        <p:blipFill rotWithShape="1">
          <a:blip r:embed="rId4">
            <a:alphaModFix/>
          </a:blip>
          <a:srcRect b="11473"/>
          <a:stretch/>
        </p:blipFill>
        <p:spPr>
          <a:xfrm>
            <a:off x="7227042" y="1995771"/>
            <a:ext cx="3275813" cy="290002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
          <p:cNvPicPr preferRelativeResize="0"/>
          <p:nvPr/>
        </p:nvPicPr>
        <p:blipFill>
          <a:blip r:embed="rId3">
            <a:alphaModFix/>
          </a:blip>
          <a:stretch>
            <a:fillRect/>
          </a:stretch>
        </p:blipFill>
        <p:spPr>
          <a:xfrm>
            <a:off x="3657480" y="0"/>
            <a:ext cx="5223666" cy="6772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p:nvPr/>
        </p:nvSpPr>
        <p:spPr>
          <a:xfrm>
            <a:off x="2210500" y="1059000"/>
            <a:ext cx="7771000" cy="3659311"/>
          </a:xfrm>
          <a:prstGeom prst="rect">
            <a:avLst/>
          </a:prstGeom>
          <a:noFill/>
          <a:ln>
            <a:noFill/>
          </a:ln>
        </p:spPr>
        <p:txBody>
          <a:bodyPr spcFirstLastPara="1" wrap="square" lIns="76188" tIns="76188" rIns="76188" bIns="76188" anchor="t" anchorCtr="0">
            <a:spAutoFit/>
          </a:bodyPr>
          <a:lstStyle/>
          <a:p>
            <a:pPr algn="ctr" defTabSz="761970">
              <a:lnSpc>
                <a:spcPct val="115000"/>
              </a:lnSpc>
              <a:buClr>
                <a:srgbClr val="000000"/>
              </a:buClr>
            </a:pPr>
            <a:r>
              <a:rPr lang="en-US" sz="2167" kern="0">
                <a:solidFill>
                  <a:srgbClr val="000000"/>
                </a:solidFill>
                <a:latin typeface="Arial"/>
                <a:cs typeface="Arial"/>
                <a:sym typeface="Arial"/>
              </a:rPr>
              <a:t>Personas</a:t>
            </a:r>
            <a:endParaRPr sz="2167" kern="0">
              <a:solidFill>
                <a:srgbClr val="000000"/>
              </a:solidFill>
              <a:latin typeface="Arial"/>
              <a:cs typeface="Arial"/>
              <a:sym typeface="Arial"/>
            </a:endParaRPr>
          </a:p>
          <a:p>
            <a:pPr marL="380985" indent="-248698" defTabSz="761970">
              <a:lnSpc>
                <a:spcPct val="115000"/>
              </a:lnSpc>
              <a:spcBef>
                <a:spcPts val="250"/>
              </a:spcBef>
              <a:buClr>
                <a:srgbClr val="000000"/>
              </a:buClr>
              <a:buSzPts val="1100"/>
              <a:buFont typeface="Arial"/>
              <a:buAutoNum type="arabicPeriod"/>
            </a:pPr>
            <a:r>
              <a:rPr lang="en-US" sz="917" b="1" kern="0">
                <a:solidFill>
                  <a:srgbClr val="000000"/>
                </a:solidFill>
                <a:latin typeface="Arial"/>
                <a:cs typeface="Arial"/>
                <a:sym typeface="Arial"/>
              </a:rPr>
              <a:t>Early-Stage Maker (Need: Basic Legitimacy)</a:t>
            </a:r>
            <a:br>
              <a:rPr lang="en-US" sz="917" b="1" kern="0">
                <a:solidFill>
                  <a:srgbClr val="000000"/>
                </a:solidFill>
                <a:latin typeface="Arial"/>
                <a:cs typeface="Arial"/>
                <a:sym typeface="Arial"/>
              </a:rPr>
            </a:br>
            <a:r>
              <a:rPr lang="en-US" sz="917" kern="0">
                <a:solidFill>
                  <a:srgbClr val="000000"/>
                </a:solidFill>
                <a:latin typeface="Arial"/>
                <a:cs typeface="Arial"/>
                <a:sym typeface="Arial"/>
              </a:rPr>
              <a:t> You’ve been selling handmade jewelry at pop-up markets in Little Rock and now want to form an LLC and open an online store. You’re not sure where to start and don’t know the difference between licenses, permits, and legal structures.</a:t>
            </a:r>
            <a:br>
              <a:rPr lang="en-US" sz="917" kern="0">
                <a:solidFill>
                  <a:srgbClr val="000000"/>
                </a:solidFill>
                <a:latin typeface="Arial"/>
                <a:cs typeface="Arial"/>
                <a:sym typeface="Arial"/>
              </a:rPr>
            </a:br>
            <a:endParaRPr sz="917" kern="0">
              <a:solidFill>
                <a:srgbClr val="000000"/>
              </a:solidFill>
              <a:latin typeface="Arial"/>
              <a:cs typeface="Arial"/>
              <a:sym typeface="Arial"/>
            </a:endParaRPr>
          </a:p>
          <a:p>
            <a:pPr marL="380985" indent="-248698" defTabSz="761970">
              <a:lnSpc>
                <a:spcPct val="115000"/>
              </a:lnSpc>
              <a:buClr>
                <a:srgbClr val="000000"/>
              </a:buClr>
              <a:buSzPts val="1100"/>
              <a:buFont typeface="Arial"/>
              <a:buAutoNum type="arabicPeriod"/>
            </a:pPr>
            <a:r>
              <a:rPr lang="en-US" sz="917" b="1" kern="0">
                <a:solidFill>
                  <a:srgbClr val="000000"/>
                </a:solidFill>
                <a:latin typeface="Arial"/>
                <a:cs typeface="Arial"/>
                <a:sym typeface="Arial"/>
              </a:rPr>
              <a:t>Rural Restaurateur (Need: Financing &amp; Guidance)</a:t>
            </a:r>
            <a:br>
              <a:rPr lang="en-US" sz="917" b="1" kern="0">
                <a:solidFill>
                  <a:srgbClr val="000000"/>
                </a:solidFill>
                <a:latin typeface="Arial"/>
                <a:cs typeface="Arial"/>
                <a:sym typeface="Arial"/>
              </a:rPr>
            </a:br>
            <a:r>
              <a:rPr lang="en-US" sz="917" kern="0">
                <a:solidFill>
                  <a:srgbClr val="000000"/>
                </a:solidFill>
                <a:latin typeface="Arial"/>
                <a:cs typeface="Arial"/>
                <a:sym typeface="Arial"/>
              </a:rPr>
              <a:t> You run a food truck in Mountain Home and dream of opening a small brick-and-mortar restaurant. You’ve heard about small business loans but aren’t sure what you qualify for. You don’t know who in your region could help you figure this out.</a:t>
            </a:r>
            <a:br>
              <a:rPr lang="en-US" sz="917" kern="0">
                <a:solidFill>
                  <a:srgbClr val="000000"/>
                </a:solidFill>
                <a:latin typeface="Arial"/>
                <a:cs typeface="Arial"/>
                <a:sym typeface="Arial"/>
              </a:rPr>
            </a:br>
            <a:endParaRPr sz="917" kern="0">
              <a:solidFill>
                <a:srgbClr val="000000"/>
              </a:solidFill>
              <a:latin typeface="Arial"/>
              <a:cs typeface="Arial"/>
              <a:sym typeface="Arial"/>
            </a:endParaRPr>
          </a:p>
          <a:p>
            <a:pPr marL="380985" indent="-248698" defTabSz="761970">
              <a:lnSpc>
                <a:spcPct val="115000"/>
              </a:lnSpc>
              <a:buClr>
                <a:srgbClr val="000000"/>
              </a:buClr>
              <a:buSzPts val="1100"/>
              <a:buFont typeface="Arial"/>
              <a:buAutoNum type="arabicPeriod"/>
            </a:pPr>
            <a:r>
              <a:rPr lang="en-US" sz="917" b="1" kern="0">
                <a:solidFill>
                  <a:srgbClr val="000000"/>
                </a:solidFill>
                <a:latin typeface="Arial"/>
                <a:cs typeface="Arial"/>
                <a:sym typeface="Arial"/>
              </a:rPr>
              <a:t>Tech Founder (Need: Customers &amp; Mentors)</a:t>
            </a:r>
            <a:br>
              <a:rPr lang="en-US" sz="917" b="1" kern="0">
                <a:solidFill>
                  <a:srgbClr val="000000"/>
                </a:solidFill>
                <a:latin typeface="Arial"/>
                <a:cs typeface="Arial"/>
                <a:sym typeface="Arial"/>
              </a:rPr>
            </a:br>
            <a:r>
              <a:rPr lang="en-US" sz="917" kern="0">
                <a:solidFill>
                  <a:srgbClr val="000000"/>
                </a:solidFill>
                <a:latin typeface="Arial"/>
                <a:cs typeface="Arial"/>
                <a:sym typeface="Arial"/>
              </a:rPr>
              <a:t> You’re a UCA grad who just built an app for scheduling mobile car washes. You’ve tested with friends but don’t know how to find early adopters, funding, or mentorship. You’re not even sure what kind of support you should be looking for.</a:t>
            </a:r>
            <a:br>
              <a:rPr lang="en-US" sz="917" kern="0">
                <a:solidFill>
                  <a:srgbClr val="000000"/>
                </a:solidFill>
                <a:latin typeface="Arial"/>
                <a:cs typeface="Arial"/>
                <a:sym typeface="Arial"/>
              </a:rPr>
            </a:br>
            <a:endParaRPr sz="917" kern="0">
              <a:solidFill>
                <a:srgbClr val="000000"/>
              </a:solidFill>
              <a:latin typeface="Arial"/>
              <a:cs typeface="Arial"/>
              <a:sym typeface="Arial"/>
            </a:endParaRPr>
          </a:p>
          <a:p>
            <a:pPr marL="380985" indent="-248698" defTabSz="761970">
              <a:lnSpc>
                <a:spcPct val="115000"/>
              </a:lnSpc>
              <a:buClr>
                <a:srgbClr val="000000"/>
              </a:buClr>
              <a:buSzPts val="1100"/>
              <a:buFont typeface="Arial"/>
              <a:buAutoNum type="arabicPeriod"/>
            </a:pPr>
            <a:r>
              <a:rPr lang="en-US" sz="917" b="1" kern="0">
                <a:solidFill>
                  <a:srgbClr val="000000"/>
                </a:solidFill>
                <a:latin typeface="Arial"/>
                <a:cs typeface="Arial"/>
                <a:sym typeface="Arial"/>
              </a:rPr>
              <a:t>Growth-Stage Manufacturer (Need: Workforce &amp; Incentives)</a:t>
            </a:r>
            <a:br>
              <a:rPr lang="en-US" sz="917" b="1" kern="0">
                <a:solidFill>
                  <a:srgbClr val="000000"/>
                </a:solidFill>
                <a:latin typeface="Arial"/>
                <a:cs typeface="Arial"/>
                <a:sym typeface="Arial"/>
              </a:rPr>
            </a:br>
            <a:r>
              <a:rPr lang="en-US" sz="917" kern="0">
                <a:solidFill>
                  <a:srgbClr val="000000"/>
                </a:solidFill>
                <a:latin typeface="Arial"/>
                <a:cs typeface="Arial"/>
                <a:sym typeface="Arial"/>
              </a:rPr>
              <a:t> You own a small steel fabrication shop in Fort Smith with 20 employees and have just landed a large contract. You need to hire skilled workers fast and want to know if Arkansas offers incentives for companies that are expanding.</a:t>
            </a:r>
            <a:br>
              <a:rPr lang="en-US" sz="917" kern="0">
                <a:solidFill>
                  <a:srgbClr val="000000"/>
                </a:solidFill>
                <a:latin typeface="Arial"/>
                <a:cs typeface="Arial"/>
                <a:sym typeface="Arial"/>
              </a:rPr>
            </a:br>
            <a:endParaRPr sz="917" kern="0">
              <a:solidFill>
                <a:srgbClr val="000000"/>
              </a:solidFill>
              <a:latin typeface="Arial"/>
              <a:cs typeface="Arial"/>
              <a:sym typeface="Arial"/>
            </a:endParaRPr>
          </a:p>
          <a:p>
            <a:pPr marL="380985" indent="-248698" defTabSz="761970">
              <a:lnSpc>
                <a:spcPct val="115000"/>
              </a:lnSpc>
              <a:buClr>
                <a:srgbClr val="000000"/>
              </a:buClr>
              <a:buSzPts val="1100"/>
              <a:buFont typeface="Arial"/>
              <a:buAutoNum type="arabicPeriod"/>
            </a:pPr>
            <a:r>
              <a:rPr lang="en-US" sz="917" b="1" kern="0">
                <a:solidFill>
                  <a:srgbClr val="000000"/>
                </a:solidFill>
                <a:latin typeface="Arial"/>
                <a:cs typeface="Arial"/>
                <a:sym typeface="Arial"/>
              </a:rPr>
              <a:t>Retail Dreamer (Need: Validation &amp; Confidence)</a:t>
            </a:r>
            <a:br>
              <a:rPr lang="en-US" sz="917" b="1" kern="0">
                <a:solidFill>
                  <a:srgbClr val="000000"/>
                </a:solidFill>
                <a:latin typeface="Arial"/>
                <a:cs typeface="Arial"/>
                <a:sym typeface="Arial"/>
              </a:rPr>
            </a:br>
            <a:r>
              <a:rPr lang="en-US" sz="917" kern="0">
                <a:solidFill>
                  <a:srgbClr val="000000"/>
                </a:solidFill>
                <a:latin typeface="Arial"/>
                <a:cs typeface="Arial"/>
                <a:sym typeface="Arial"/>
              </a:rPr>
              <a:t> You live in Helena and have always wanted to open a clothing boutique, but you aren’t sure if it’s viable in your community. You’re looking for information about training, mentorship, and how to test your idea before taking a big financial leap.</a:t>
            </a:r>
            <a:endParaRPr sz="917"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3A9328-C6F3-9E8F-C5A1-539186BA06C3}"/>
              </a:ext>
            </a:extLst>
          </p:cNvPr>
          <p:cNvPicPr>
            <a:picLocks noChangeAspect="1"/>
          </p:cNvPicPr>
          <p:nvPr/>
        </p:nvPicPr>
        <p:blipFill>
          <a:blip r:embed="rId2"/>
          <a:stretch>
            <a:fillRect/>
          </a:stretch>
        </p:blipFill>
        <p:spPr>
          <a:xfrm>
            <a:off x="2553669" y="2410000"/>
            <a:ext cx="6509434" cy="1019000"/>
          </a:xfrm>
          <a:prstGeom prst="rect">
            <a:avLst/>
          </a:prstGeom>
        </p:spPr>
      </p:pic>
    </p:spTree>
    <p:extLst>
      <p:ext uri="{BB962C8B-B14F-4D97-AF65-F5344CB8AC3E}">
        <p14:creationId xmlns:p14="http://schemas.microsoft.com/office/powerpoint/2010/main" val="29402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0EC"/>
        </a:solidFill>
        <a:effectLst/>
      </p:bgPr>
    </p:bg>
    <p:spTree>
      <p:nvGrpSpPr>
        <p:cNvPr id="1" name="Shape 53"/>
        <p:cNvGrpSpPr/>
        <p:nvPr/>
      </p:nvGrpSpPr>
      <p:grpSpPr>
        <a:xfrm>
          <a:off x="0" y="0"/>
          <a:ext cx="0" cy="0"/>
          <a:chOff x="0" y="0"/>
          <a:chExt cx="0" cy="0"/>
        </a:xfrm>
      </p:grpSpPr>
      <p:pic>
        <p:nvPicPr>
          <p:cNvPr id="54" name="Google Shape;54;p13" title="Screenshot 2025-09-01 at 6.21.45 PM.png"/>
          <p:cNvPicPr preferRelativeResize="0"/>
          <p:nvPr/>
        </p:nvPicPr>
        <p:blipFill rotWithShape="1">
          <a:blip r:embed="rId3">
            <a:alphaModFix/>
          </a:blip>
          <a:srcRect l="465" t="449" r="485" b="1884"/>
          <a:stretch/>
        </p:blipFill>
        <p:spPr>
          <a:xfrm>
            <a:off x="-326313" y="1"/>
            <a:ext cx="12518311" cy="685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0EC"/>
        </a:solidFill>
        <a:effectLst/>
      </p:bgPr>
    </p:bg>
    <p:spTree>
      <p:nvGrpSpPr>
        <p:cNvPr id="1" name="Shape 58"/>
        <p:cNvGrpSpPr/>
        <p:nvPr/>
      </p:nvGrpSpPr>
      <p:grpSpPr>
        <a:xfrm>
          <a:off x="0" y="0"/>
          <a:ext cx="0" cy="0"/>
          <a:chOff x="0" y="0"/>
          <a:chExt cx="0" cy="0"/>
        </a:xfrm>
      </p:grpSpPr>
      <p:pic>
        <p:nvPicPr>
          <p:cNvPr id="59" name="Google Shape;59;p14" title="Screenshot 2025-09-01 at 6.24.13 PM.png"/>
          <p:cNvPicPr preferRelativeResize="0"/>
          <p:nvPr/>
        </p:nvPicPr>
        <p:blipFill>
          <a:blip r:embed="rId3">
            <a:alphaModFix/>
          </a:blip>
          <a:stretch>
            <a:fillRect/>
          </a:stretch>
        </p:blipFill>
        <p:spPr>
          <a:xfrm>
            <a:off x="956285" y="799767"/>
            <a:ext cx="10279431" cy="6058235"/>
          </a:xfrm>
          <a:prstGeom prst="rect">
            <a:avLst/>
          </a:prstGeom>
          <a:noFill/>
          <a:ln>
            <a:noFill/>
          </a:ln>
        </p:spPr>
      </p:pic>
      <p:pic>
        <p:nvPicPr>
          <p:cNvPr id="60" name="Google Shape;60;p14" title="Screenshot 2025-09-01 at 6.31.00 PM.png"/>
          <p:cNvPicPr preferRelativeResize="0"/>
          <p:nvPr/>
        </p:nvPicPr>
        <p:blipFill rotWithShape="1">
          <a:blip r:embed="rId4">
            <a:alphaModFix/>
          </a:blip>
          <a:srcRect t="4270" b="19066"/>
          <a:stretch/>
        </p:blipFill>
        <p:spPr>
          <a:xfrm>
            <a:off x="3507334" y="244467"/>
            <a:ext cx="5177333" cy="1234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0EC"/>
        </a:solidFill>
        <a:effectLst/>
      </p:bgPr>
    </p:bg>
    <p:spTree>
      <p:nvGrpSpPr>
        <p:cNvPr id="1" name="Shape 64"/>
        <p:cNvGrpSpPr/>
        <p:nvPr/>
      </p:nvGrpSpPr>
      <p:grpSpPr>
        <a:xfrm>
          <a:off x="0" y="0"/>
          <a:ext cx="0" cy="0"/>
          <a:chOff x="0" y="0"/>
          <a:chExt cx="0" cy="0"/>
        </a:xfrm>
      </p:grpSpPr>
      <p:sp>
        <p:nvSpPr>
          <p:cNvPr id="65" name="Google Shape;65;p15"/>
          <p:cNvSpPr txBox="1"/>
          <p:nvPr/>
        </p:nvSpPr>
        <p:spPr>
          <a:xfrm>
            <a:off x="3990933" y="198433"/>
            <a:ext cx="4540800" cy="1201251"/>
          </a:xfrm>
          <a:prstGeom prst="rect">
            <a:avLst/>
          </a:prstGeom>
          <a:noFill/>
          <a:ln>
            <a:noFill/>
          </a:ln>
        </p:spPr>
        <p:txBody>
          <a:bodyPr spcFirstLastPara="1" wrap="square" lIns="121900" tIns="121900" rIns="121900" bIns="121900" anchor="t" anchorCtr="0">
            <a:spAutoFit/>
          </a:bodyPr>
          <a:lstStyle/>
          <a:p>
            <a:pPr algn="ctr" defTabSz="1219170">
              <a:lnSpc>
                <a:spcPct val="95000"/>
              </a:lnSpc>
              <a:buClr>
                <a:srgbClr val="000000"/>
              </a:buClr>
            </a:pPr>
            <a:r>
              <a:rPr lang="en" sz="3200" b="1" kern="0">
                <a:solidFill>
                  <a:srgbClr val="000000"/>
                </a:solidFill>
                <a:latin typeface="PT Serif"/>
                <a:ea typeface="PT Serif"/>
                <a:cs typeface="PT Serif"/>
                <a:sym typeface="PT Serif"/>
              </a:rPr>
              <a:t>How you can get involved with </a:t>
            </a:r>
            <a:r>
              <a:rPr lang="en" sz="3333" b="1" i="1" kern="0">
                <a:solidFill>
                  <a:srgbClr val="000000"/>
                </a:solidFill>
                <a:latin typeface="PT Serif"/>
                <a:ea typeface="PT Serif"/>
                <a:cs typeface="PT Serif"/>
                <a:sym typeface="PT Serif"/>
              </a:rPr>
              <a:t>FX</a:t>
            </a:r>
            <a:r>
              <a:rPr lang="en" sz="3200" b="1" kern="0">
                <a:solidFill>
                  <a:srgbClr val="000000"/>
                </a:solidFill>
                <a:latin typeface="PT Serif"/>
                <a:ea typeface="PT Serif"/>
                <a:cs typeface="PT Serif"/>
                <a:sym typeface="PT Serif"/>
              </a:rPr>
              <a:t>2025</a:t>
            </a:r>
            <a:endParaRPr sz="2800" b="1" kern="0">
              <a:solidFill>
                <a:srgbClr val="000000"/>
              </a:solidFill>
              <a:latin typeface="Arial"/>
              <a:cs typeface="Arial"/>
              <a:sym typeface="Arial"/>
            </a:endParaRPr>
          </a:p>
        </p:txBody>
      </p:sp>
      <p:pic>
        <p:nvPicPr>
          <p:cNvPr id="66" name="Google Shape;66;p15" title="Screenshot 2025-10-01 at 9.26.52 AM.png"/>
          <p:cNvPicPr preferRelativeResize="0"/>
          <p:nvPr/>
        </p:nvPicPr>
        <p:blipFill>
          <a:blip r:embed="rId3">
            <a:alphaModFix/>
          </a:blip>
          <a:stretch>
            <a:fillRect/>
          </a:stretch>
        </p:blipFill>
        <p:spPr>
          <a:xfrm>
            <a:off x="8013118" y="1663567"/>
            <a:ext cx="3716767" cy="2438800"/>
          </a:xfrm>
          <a:prstGeom prst="rect">
            <a:avLst/>
          </a:prstGeom>
          <a:noFill/>
          <a:ln>
            <a:noFill/>
          </a:ln>
        </p:spPr>
      </p:pic>
      <p:pic>
        <p:nvPicPr>
          <p:cNvPr id="67" name="Google Shape;67;p15" title="Screenshot 2025-10-01 at 9.26.47 AM.png"/>
          <p:cNvPicPr preferRelativeResize="0"/>
          <p:nvPr/>
        </p:nvPicPr>
        <p:blipFill>
          <a:blip r:embed="rId4">
            <a:alphaModFix/>
          </a:blip>
          <a:stretch>
            <a:fillRect/>
          </a:stretch>
        </p:blipFill>
        <p:spPr>
          <a:xfrm>
            <a:off x="363927" y="1665701"/>
            <a:ext cx="7352835" cy="4845700"/>
          </a:xfrm>
          <a:prstGeom prst="rect">
            <a:avLst/>
          </a:prstGeom>
          <a:noFill/>
          <a:ln>
            <a:noFill/>
          </a:ln>
        </p:spPr>
      </p:pic>
      <p:pic>
        <p:nvPicPr>
          <p:cNvPr id="68" name="Google Shape;68;p15" title="Screenshot 2025-10-01 at 9.26.18 AM.png"/>
          <p:cNvPicPr preferRelativeResize="0"/>
          <p:nvPr/>
        </p:nvPicPr>
        <p:blipFill>
          <a:blip r:embed="rId5">
            <a:alphaModFix/>
          </a:blip>
          <a:stretch>
            <a:fillRect/>
          </a:stretch>
        </p:blipFill>
        <p:spPr>
          <a:xfrm>
            <a:off x="8013134" y="4161167"/>
            <a:ext cx="3716735" cy="24080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5FC0-F78E-5D82-F930-24BCFD344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94977-9B28-C143-D0A4-D540982B820A}"/>
              </a:ext>
            </a:extLst>
          </p:cNvPr>
          <p:cNvSpPr>
            <a:spLocks noGrp="1"/>
          </p:cNvSpPr>
          <p:nvPr>
            <p:ph type="title"/>
          </p:nvPr>
        </p:nvSpPr>
        <p:spPr/>
        <p:txBody>
          <a:bodyPr/>
          <a:lstStyle/>
          <a:p>
            <a:r>
              <a:rPr lang="en-US"/>
              <a:t>October </a:t>
            </a:r>
            <a:r>
              <a:rPr lang="en-US" dirty="0"/>
              <a:t>ESO Call Agenda</a:t>
            </a:r>
          </a:p>
        </p:txBody>
      </p:sp>
      <p:sp>
        <p:nvSpPr>
          <p:cNvPr id="8" name="Freeform: Shape 7">
            <a:extLst>
              <a:ext uri="{FF2B5EF4-FFF2-40B4-BE49-F238E27FC236}">
                <a16:creationId xmlns:a16="http://schemas.microsoft.com/office/drawing/2014/main" id="{F126CB89-950D-B638-12D5-072C9A1BA14E}"/>
              </a:ext>
            </a:extLst>
          </p:cNvPr>
          <p:cNvSpPr/>
          <p:nvPr/>
        </p:nvSpPr>
        <p:spPr>
          <a:xfrm>
            <a:off x="838201" y="1284715"/>
            <a:ext cx="8387861" cy="784556"/>
          </a:xfrm>
          <a:custGeom>
            <a:avLst/>
            <a:gdLst>
              <a:gd name="connsiteX0" fmla="*/ 0 w 8387861"/>
              <a:gd name="connsiteY0" fmla="*/ 130762 h 784556"/>
              <a:gd name="connsiteX1" fmla="*/ 130762 w 8387861"/>
              <a:gd name="connsiteY1" fmla="*/ 0 h 784556"/>
              <a:gd name="connsiteX2" fmla="*/ 8257099 w 8387861"/>
              <a:gd name="connsiteY2" fmla="*/ 0 h 784556"/>
              <a:gd name="connsiteX3" fmla="*/ 8387861 w 8387861"/>
              <a:gd name="connsiteY3" fmla="*/ 130762 h 784556"/>
              <a:gd name="connsiteX4" fmla="*/ 8387861 w 8387861"/>
              <a:gd name="connsiteY4" fmla="*/ 653794 h 784556"/>
              <a:gd name="connsiteX5" fmla="*/ 8257099 w 8387861"/>
              <a:gd name="connsiteY5" fmla="*/ 784556 h 784556"/>
              <a:gd name="connsiteX6" fmla="*/ 130762 w 8387861"/>
              <a:gd name="connsiteY6" fmla="*/ 784556 h 784556"/>
              <a:gd name="connsiteX7" fmla="*/ 0 w 8387861"/>
              <a:gd name="connsiteY7" fmla="*/ 653794 h 784556"/>
              <a:gd name="connsiteX8" fmla="*/ 0 w 8387861"/>
              <a:gd name="connsiteY8" fmla="*/ 130762 h 78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784556">
                <a:moveTo>
                  <a:pt x="0" y="130762"/>
                </a:moveTo>
                <a:cubicBezTo>
                  <a:pt x="0" y="58544"/>
                  <a:pt x="58544" y="0"/>
                  <a:pt x="130762" y="0"/>
                </a:cubicBezTo>
                <a:lnTo>
                  <a:pt x="8257099" y="0"/>
                </a:lnTo>
                <a:cubicBezTo>
                  <a:pt x="8329317" y="0"/>
                  <a:pt x="8387861" y="58544"/>
                  <a:pt x="8387861" y="130762"/>
                </a:cubicBezTo>
                <a:lnTo>
                  <a:pt x="8387861" y="653794"/>
                </a:lnTo>
                <a:cubicBezTo>
                  <a:pt x="8387861" y="726012"/>
                  <a:pt x="8329317" y="784556"/>
                  <a:pt x="8257099" y="784556"/>
                </a:cubicBezTo>
                <a:lnTo>
                  <a:pt x="130762" y="784556"/>
                </a:lnTo>
                <a:cubicBezTo>
                  <a:pt x="58544" y="784556"/>
                  <a:pt x="0" y="726012"/>
                  <a:pt x="0" y="653794"/>
                </a:cubicBezTo>
                <a:lnTo>
                  <a:pt x="0" y="130762"/>
                </a:lnTo>
                <a:close/>
              </a:path>
            </a:pathLst>
          </a:custGeom>
          <a:solidFill>
            <a:schemeClr val="tx2">
              <a:lumMod val="20000"/>
              <a:lumOff val="80000"/>
            </a:schemeClr>
          </a:solidFill>
          <a:ln>
            <a:noFill/>
          </a:ln>
          <a:effectLst>
            <a:softEdge rad="0"/>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9739" tIns="129739" rIns="129739" bIns="129739" numCol="1" spcCol="1270" anchor="ctr" anchorCtr="0">
            <a:noAutofit/>
          </a:bodyPr>
          <a:lstStyle/>
          <a:p>
            <a:pPr marL="91440" lvl="0" indent="0" algn="l" defTabSz="1066800" rtl="0">
              <a:lnSpc>
                <a:spcPct val="85000"/>
              </a:lnSpc>
              <a:spcBef>
                <a:spcPct val="0"/>
              </a:spcBef>
              <a:spcAft>
                <a:spcPts val="600"/>
              </a:spcAft>
              <a:buNone/>
            </a:pPr>
            <a:r>
              <a:rPr lang="en-US" sz="2400" b="1" kern="1200" dirty="0">
                <a:solidFill>
                  <a:schemeClr val="tx1"/>
                </a:solidFill>
                <a:latin typeface="+mj-lt"/>
              </a:rPr>
              <a:t>I. Welcome</a:t>
            </a:r>
            <a:endParaRPr lang="en-US" sz="2400" b="0" i="0" kern="1200" dirty="0">
              <a:solidFill>
                <a:schemeClr val="tx1"/>
              </a:solidFill>
              <a:latin typeface="+mj-lt"/>
            </a:endParaRPr>
          </a:p>
        </p:txBody>
      </p:sp>
      <p:sp>
        <p:nvSpPr>
          <p:cNvPr id="9" name="Freeform: Shape 8">
            <a:extLst>
              <a:ext uri="{FF2B5EF4-FFF2-40B4-BE49-F238E27FC236}">
                <a16:creationId xmlns:a16="http://schemas.microsoft.com/office/drawing/2014/main" id="{746AC93A-5A1C-1291-249E-15F5713A8E05}"/>
              </a:ext>
            </a:extLst>
          </p:cNvPr>
          <p:cNvSpPr/>
          <p:nvPr/>
        </p:nvSpPr>
        <p:spPr>
          <a:xfrm>
            <a:off x="838200" y="3594958"/>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lvl="0" defTabSz="1066800">
              <a:lnSpc>
                <a:spcPct val="85000"/>
              </a:lnSpc>
              <a:spcBef>
                <a:spcPct val="0"/>
              </a:spcBef>
              <a:spcAft>
                <a:spcPts val="600"/>
              </a:spcAft>
            </a:pPr>
            <a:r>
              <a:rPr lang="en-US" sz="2400" b="1" kern="1200" dirty="0">
                <a:solidFill>
                  <a:schemeClr val="tx1"/>
                </a:solidFill>
                <a:latin typeface="+mj-lt"/>
              </a:rPr>
              <a:t>II</a:t>
            </a:r>
            <a:r>
              <a:rPr lang="en-US" sz="2400" b="1" dirty="0">
                <a:solidFill>
                  <a:schemeClr val="tx1"/>
                </a:solidFill>
                <a:latin typeface="+mj-lt"/>
              </a:rPr>
              <a:t>I</a:t>
            </a:r>
            <a:r>
              <a:rPr lang="en-US" sz="2400" b="1" kern="1200" dirty="0">
                <a:solidFill>
                  <a:schemeClr val="tx1"/>
                </a:solidFill>
                <a:latin typeface="+mj-lt"/>
              </a:rPr>
              <a:t>. Entrepreneurial Spotlight</a:t>
            </a:r>
          </a:p>
          <a:p>
            <a:pPr marL="91440" lvl="0" indent="0" algn="l" defTabSz="1066800" rtl="0">
              <a:lnSpc>
                <a:spcPct val="85000"/>
              </a:lnSpc>
              <a:spcBef>
                <a:spcPct val="0"/>
              </a:spcBef>
              <a:spcAft>
                <a:spcPts val="600"/>
              </a:spcAft>
              <a:buNone/>
            </a:pPr>
            <a:r>
              <a:rPr lang="en-US" sz="2400" i="0" kern="1200" dirty="0">
                <a:solidFill>
                  <a:schemeClr val="tx2"/>
                </a:solidFill>
                <a:latin typeface="+mn-lt"/>
              </a:rPr>
              <a:t>Jakob </a:t>
            </a:r>
            <a:r>
              <a:rPr lang="en-US" sz="2400" i="0" kern="1200" dirty="0" err="1">
                <a:solidFill>
                  <a:schemeClr val="tx2"/>
                </a:solidFill>
                <a:latin typeface="+mn-lt"/>
              </a:rPr>
              <a:t>Michalelis</a:t>
            </a:r>
            <a:r>
              <a:rPr lang="en-US" sz="2400" i="0" kern="1200" dirty="0">
                <a:solidFill>
                  <a:schemeClr val="tx2"/>
                </a:solidFill>
                <a:latin typeface="+mn-lt"/>
              </a:rPr>
              <a:t>, CEO of </a:t>
            </a:r>
            <a:r>
              <a:rPr lang="en-US" sz="2400" i="0" kern="1200" dirty="0" err="1">
                <a:solidFill>
                  <a:schemeClr val="tx2"/>
                </a:solidFill>
                <a:latin typeface="+mn-lt"/>
              </a:rPr>
              <a:t>Auxigen</a:t>
            </a:r>
            <a:r>
              <a:rPr lang="en-US" sz="2400" i="0" kern="1200" dirty="0">
                <a:solidFill>
                  <a:schemeClr val="tx2"/>
                </a:solidFill>
                <a:latin typeface="+mn-lt"/>
              </a:rPr>
              <a:t> AI</a:t>
            </a:r>
          </a:p>
        </p:txBody>
      </p:sp>
      <p:sp>
        <p:nvSpPr>
          <p:cNvPr id="10" name="Freeform: Shape 9">
            <a:extLst>
              <a:ext uri="{FF2B5EF4-FFF2-40B4-BE49-F238E27FC236}">
                <a16:creationId xmlns:a16="http://schemas.microsoft.com/office/drawing/2014/main" id="{16D81CEA-E1F3-9E8F-B676-00E266D754E9}"/>
              </a:ext>
            </a:extLst>
          </p:cNvPr>
          <p:cNvSpPr/>
          <p:nvPr/>
        </p:nvSpPr>
        <p:spPr>
          <a:xfrm>
            <a:off x="838199" y="2304998"/>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lvl="0" indent="0" algn="l" defTabSz="1066800" rtl="0">
              <a:lnSpc>
                <a:spcPct val="85000"/>
              </a:lnSpc>
              <a:spcBef>
                <a:spcPct val="0"/>
              </a:spcBef>
              <a:spcAft>
                <a:spcPts val="600"/>
              </a:spcAft>
              <a:buNone/>
            </a:pPr>
            <a:r>
              <a:rPr lang="en-US" sz="2400" b="1" kern="1200" dirty="0">
                <a:solidFill>
                  <a:schemeClr val="tx1"/>
                </a:solidFill>
                <a:latin typeface="+mj-lt"/>
              </a:rPr>
              <a:t>II. New Member Introductions</a:t>
            </a:r>
          </a:p>
          <a:p>
            <a:pPr marL="91440" lvl="0" indent="0" algn="l" defTabSz="1066800" rtl="0">
              <a:lnSpc>
                <a:spcPct val="85000"/>
              </a:lnSpc>
              <a:spcBef>
                <a:spcPct val="0"/>
              </a:spcBef>
              <a:spcAft>
                <a:spcPts val="600"/>
              </a:spcAft>
              <a:buNone/>
            </a:pPr>
            <a:r>
              <a:rPr lang="en-US" sz="2400" i="0" kern="1200" dirty="0">
                <a:solidFill>
                  <a:schemeClr val="tx2"/>
                </a:solidFill>
                <a:latin typeface="+mn-lt"/>
                <a:cs typeface="Arial Narrow"/>
              </a:rPr>
              <a:t>Please introduce yourself and let us know how we can connect with you.</a:t>
            </a:r>
            <a:endParaRPr lang="en-US" sz="2400" b="1" i="0" kern="1200" dirty="0">
              <a:solidFill>
                <a:schemeClr val="tx2"/>
              </a:solidFill>
              <a:latin typeface="+mn-lt"/>
            </a:endParaRPr>
          </a:p>
        </p:txBody>
      </p:sp>
      <p:sp>
        <p:nvSpPr>
          <p:cNvPr id="11" name="Freeform: Shape 10">
            <a:extLst>
              <a:ext uri="{FF2B5EF4-FFF2-40B4-BE49-F238E27FC236}">
                <a16:creationId xmlns:a16="http://schemas.microsoft.com/office/drawing/2014/main" id="{4FFC8687-CFF8-AF32-38E2-D99AF265D28B}"/>
              </a:ext>
            </a:extLst>
          </p:cNvPr>
          <p:cNvSpPr/>
          <p:nvPr/>
        </p:nvSpPr>
        <p:spPr>
          <a:xfrm>
            <a:off x="857099" y="4884918"/>
            <a:ext cx="8387861" cy="790737"/>
          </a:xfrm>
          <a:custGeom>
            <a:avLst/>
            <a:gdLst>
              <a:gd name="connsiteX0" fmla="*/ 0 w 8387861"/>
              <a:gd name="connsiteY0" fmla="*/ 131792 h 790737"/>
              <a:gd name="connsiteX1" fmla="*/ 131792 w 8387861"/>
              <a:gd name="connsiteY1" fmla="*/ 0 h 790737"/>
              <a:gd name="connsiteX2" fmla="*/ 8256069 w 8387861"/>
              <a:gd name="connsiteY2" fmla="*/ 0 h 790737"/>
              <a:gd name="connsiteX3" fmla="*/ 8387861 w 8387861"/>
              <a:gd name="connsiteY3" fmla="*/ 131792 h 790737"/>
              <a:gd name="connsiteX4" fmla="*/ 8387861 w 8387861"/>
              <a:gd name="connsiteY4" fmla="*/ 658945 h 790737"/>
              <a:gd name="connsiteX5" fmla="*/ 8256069 w 8387861"/>
              <a:gd name="connsiteY5" fmla="*/ 790737 h 790737"/>
              <a:gd name="connsiteX6" fmla="*/ 131792 w 8387861"/>
              <a:gd name="connsiteY6" fmla="*/ 790737 h 790737"/>
              <a:gd name="connsiteX7" fmla="*/ 0 w 8387861"/>
              <a:gd name="connsiteY7" fmla="*/ 658945 h 790737"/>
              <a:gd name="connsiteX8" fmla="*/ 0 w 8387861"/>
              <a:gd name="connsiteY8" fmla="*/ 131792 h 79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790737">
                <a:moveTo>
                  <a:pt x="0" y="131792"/>
                </a:moveTo>
                <a:cubicBezTo>
                  <a:pt x="0" y="59005"/>
                  <a:pt x="59005" y="0"/>
                  <a:pt x="131792" y="0"/>
                </a:cubicBezTo>
                <a:lnTo>
                  <a:pt x="8256069" y="0"/>
                </a:lnTo>
                <a:cubicBezTo>
                  <a:pt x="8328856" y="0"/>
                  <a:pt x="8387861" y="59005"/>
                  <a:pt x="8387861" y="131792"/>
                </a:cubicBezTo>
                <a:lnTo>
                  <a:pt x="8387861" y="658945"/>
                </a:lnTo>
                <a:cubicBezTo>
                  <a:pt x="8387861" y="731732"/>
                  <a:pt x="8328856" y="790737"/>
                  <a:pt x="8256069" y="790737"/>
                </a:cubicBezTo>
                <a:lnTo>
                  <a:pt x="131792" y="790737"/>
                </a:lnTo>
                <a:cubicBezTo>
                  <a:pt x="59005" y="790737"/>
                  <a:pt x="0" y="731732"/>
                  <a:pt x="0" y="658945"/>
                </a:cubicBezTo>
                <a:lnTo>
                  <a:pt x="0" y="131792"/>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0041" tIns="130041" rIns="130041" bIns="130041" numCol="1" spcCol="1270" anchor="ctr" anchorCtr="0">
            <a:noAutofit/>
          </a:bodyPr>
          <a:lstStyle/>
          <a:p>
            <a:pPr marL="91440" lvl="0" indent="0" algn="l" defTabSz="1066800" rtl="0">
              <a:lnSpc>
                <a:spcPct val="85000"/>
              </a:lnSpc>
              <a:spcBef>
                <a:spcPct val="0"/>
              </a:spcBef>
              <a:spcAft>
                <a:spcPts val="600"/>
              </a:spcAft>
              <a:buNone/>
            </a:pPr>
            <a:r>
              <a:rPr lang="en-US" sz="2400" b="1" kern="1200" dirty="0">
                <a:solidFill>
                  <a:schemeClr val="tx1"/>
                </a:solidFill>
                <a:latin typeface="+mj-lt"/>
              </a:rPr>
              <a:t>IV. </a:t>
            </a:r>
            <a:r>
              <a:rPr lang="en-US" sz="2400" b="1" dirty="0">
                <a:solidFill>
                  <a:schemeClr val="tx1"/>
                </a:solidFill>
                <a:latin typeface="+mj-lt"/>
              </a:rPr>
              <a:t>Program Updates</a:t>
            </a:r>
            <a:endParaRPr lang="en-US" sz="2400" b="1" kern="1200" dirty="0">
              <a:solidFill>
                <a:schemeClr val="tx1"/>
              </a:solidFill>
              <a:latin typeface="+mj-lt"/>
            </a:endParaRPr>
          </a:p>
        </p:txBody>
      </p:sp>
      <p:grpSp>
        <p:nvGrpSpPr>
          <p:cNvPr id="4" name="Group 3">
            <a:extLst>
              <a:ext uri="{FF2B5EF4-FFF2-40B4-BE49-F238E27FC236}">
                <a16:creationId xmlns:a16="http://schemas.microsoft.com/office/drawing/2014/main" id="{28142EA9-7A37-5F3F-09AA-C7BD022B28AE}"/>
              </a:ext>
            </a:extLst>
          </p:cNvPr>
          <p:cNvGrpSpPr/>
          <p:nvPr/>
        </p:nvGrpSpPr>
        <p:grpSpPr>
          <a:xfrm>
            <a:off x="838200" y="5911381"/>
            <a:ext cx="8387861" cy="790737"/>
            <a:chOff x="0" y="3915143"/>
            <a:chExt cx="8387861" cy="790737"/>
          </a:xfrm>
        </p:grpSpPr>
        <p:sp>
          <p:nvSpPr>
            <p:cNvPr id="5" name="Rectangle: Rounded Corners 4">
              <a:extLst>
                <a:ext uri="{FF2B5EF4-FFF2-40B4-BE49-F238E27FC236}">
                  <a16:creationId xmlns:a16="http://schemas.microsoft.com/office/drawing/2014/main" id="{148F909F-D724-AC36-0EF1-5FDE288B2106}"/>
                </a:ext>
              </a:extLst>
            </p:cNvPr>
            <p:cNvSpPr/>
            <p:nvPr/>
          </p:nvSpPr>
          <p:spPr>
            <a:xfrm>
              <a:off x="0" y="3915143"/>
              <a:ext cx="8387861" cy="790737"/>
            </a:xfrm>
            <a:prstGeom prst="roundRect">
              <a:avLst/>
            </a:pr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4">
              <a:extLst>
                <a:ext uri="{FF2B5EF4-FFF2-40B4-BE49-F238E27FC236}">
                  <a16:creationId xmlns:a16="http://schemas.microsoft.com/office/drawing/2014/main" id="{21192B6D-0EAD-9E7F-D43E-79EB38E5C515}"/>
                </a:ext>
              </a:extLst>
            </p:cNvPr>
            <p:cNvSpPr txBox="1"/>
            <p:nvPr/>
          </p:nvSpPr>
          <p:spPr>
            <a:xfrm>
              <a:off x="38601" y="3953744"/>
              <a:ext cx="8310659" cy="7135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91440" lvl="0" indent="0" algn="l" defTabSz="1066800" rtl="0">
                <a:lnSpc>
                  <a:spcPct val="85000"/>
                </a:lnSpc>
                <a:spcBef>
                  <a:spcPct val="0"/>
                </a:spcBef>
                <a:spcAft>
                  <a:spcPts val="600"/>
                </a:spcAft>
                <a:buNone/>
              </a:pPr>
              <a:r>
                <a:rPr lang="en-US" sz="2400" b="1" kern="1200" dirty="0">
                  <a:solidFill>
                    <a:schemeClr val="tx1"/>
                  </a:solidFill>
                  <a:latin typeface="+mj-lt"/>
                </a:rPr>
                <a:t>V. Community Announcements</a:t>
              </a:r>
            </a:p>
          </p:txBody>
        </p:sp>
      </p:grpSp>
    </p:spTree>
    <p:extLst>
      <p:ext uri="{BB962C8B-B14F-4D97-AF65-F5344CB8AC3E}">
        <p14:creationId xmlns:p14="http://schemas.microsoft.com/office/powerpoint/2010/main" val="412989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53AED-8C56-1791-06BE-5072B3AD0C39}"/>
            </a:ext>
          </a:extLst>
        </p:cNvPr>
        <p:cNvGrpSpPr/>
        <p:nvPr/>
      </p:nvGrpSpPr>
      <p:grpSpPr>
        <a:xfrm>
          <a:off x="0" y="0"/>
          <a:ext cx="0" cy="0"/>
          <a:chOff x="0" y="0"/>
          <a:chExt cx="0" cy="0"/>
        </a:xfrm>
      </p:grpSpPr>
      <p:pic>
        <p:nvPicPr>
          <p:cNvPr id="5" name="Picture 4" descr="Arrow&#10;&#10;AI-generated content may be incorrect.">
            <a:extLst>
              <a:ext uri="{FF2B5EF4-FFF2-40B4-BE49-F238E27FC236}">
                <a16:creationId xmlns:a16="http://schemas.microsoft.com/office/drawing/2014/main" id="{15514381-FCBB-9754-A054-6808B4C06F7B}"/>
              </a:ext>
            </a:extLst>
          </p:cNvPr>
          <p:cNvPicPr>
            <a:picLocks noGrp="1" noRot="1" noChangeAspect="1" noMove="1" noResize="1" noEditPoints="1" noAdjustHandles="1" noChangeArrowheads="1" noChangeShapeType="1" noCrop="1"/>
          </p:cNvPicPr>
          <p:nvPr/>
        </p:nvPicPr>
        <p:blipFill>
          <a:blip r:embed="rId2"/>
          <a:stretch>
            <a:fillRect/>
          </a:stretch>
        </p:blipFill>
        <p:spPr>
          <a:xfrm>
            <a:off x="2203450" y="834577"/>
            <a:ext cx="7772400" cy="5670988"/>
          </a:xfrm>
          <a:prstGeom prst="rect">
            <a:avLst/>
          </a:prstGeom>
        </p:spPr>
      </p:pic>
      <p:sp>
        <p:nvSpPr>
          <p:cNvPr id="4" name="Title 3">
            <a:extLst>
              <a:ext uri="{FF2B5EF4-FFF2-40B4-BE49-F238E27FC236}">
                <a16:creationId xmlns:a16="http://schemas.microsoft.com/office/drawing/2014/main" id="{0F799C0B-6E5F-9DE5-BF13-935294DEA4A7}"/>
              </a:ext>
            </a:extLst>
          </p:cNvPr>
          <p:cNvSpPr>
            <a:spLocks noGrp="1"/>
          </p:cNvSpPr>
          <p:nvPr>
            <p:ph type="title"/>
          </p:nvPr>
        </p:nvSpPr>
        <p:spPr>
          <a:xfrm rot="20996731">
            <a:off x="2034502" y="1681437"/>
            <a:ext cx="5719087" cy="781035"/>
          </a:xfrm>
        </p:spPr>
        <p:txBody>
          <a:bodyPr anchor="t">
            <a:normAutofit fontScale="90000"/>
          </a:bodyPr>
          <a:lstStyle/>
          <a:p>
            <a:pPr algn="ctr"/>
            <a:r>
              <a:rPr lang="en-US" b="0" dirty="0">
                <a:solidFill>
                  <a:schemeClr val="bg1"/>
                </a:solidFill>
                <a:latin typeface="+mn-lt"/>
              </a:rPr>
              <a:t>SEPTEMBER 2025</a:t>
            </a:r>
          </a:p>
        </p:txBody>
      </p:sp>
      <p:sp>
        <p:nvSpPr>
          <p:cNvPr id="7" name="Title 3">
            <a:extLst>
              <a:ext uri="{FF2B5EF4-FFF2-40B4-BE49-F238E27FC236}">
                <a16:creationId xmlns:a16="http://schemas.microsoft.com/office/drawing/2014/main" id="{CF269A25-B554-B79A-2079-2255863D5500}"/>
              </a:ext>
            </a:extLst>
          </p:cNvPr>
          <p:cNvSpPr txBox="1">
            <a:spLocks/>
          </p:cNvSpPr>
          <p:nvPr/>
        </p:nvSpPr>
        <p:spPr>
          <a:xfrm rot="20996731">
            <a:off x="3081734" y="2487267"/>
            <a:ext cx="6322112" cy="14625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800" b="1" i="0" kern="1200">
                <a:solidFill>
                  <a:schemeClr val="tx1"/>
                </a:solidFill>
                <a:latin typeface="Oswald SemiBold" pitchFamily="2" charset="77"/>
                <a:ea typeface="+mj-ea"/>
                <a:cs typeface="+mj-cs"/>
              </a:defRPr>
            </a:lvl1pPr>
          </a:lstStyle>
          <a:p>
            <a:r>
              <a:rPr lang="en-US" sz="5400" spc="300" dirty="0">
                <a:solidFill>
                  <a:schemeClr val="bg1"/>
                </a:solidFill>
              </a:rPr>
              <a:t>Community</a:t>
            </a:r>
          </a:p>
          <a:p>
            <a:r>
              <a:rPr lang="en-US" sz="5400" b="0" spc="300" dirty="0">
                <a:solidFill>
                  <a:schemeClr val="bg1"/>
                </a:solidFill>
              </a:rPr>
              <a:t>ANNOUNCEMENTS</a:t>
            </a:r>
          </a:p>
        </p:txBody>
      </p:sp>
      <p:pic>
        <p:nvPicPr>
          <p:cNvPr id="2" name="Graphic 1">
            <a:extLst>
              <a:ext uri="{FF2B5EF4-FFF2-40B4-BE49-F238E27FC236}">
                <a16:creationId xmlns:a16="http://schemas.microsoft.com/office/drawing/2014/main" id="{CA5BDEB9-81F5-E56A-568F-FD693DD1093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t="15670" b="19059"/>
          <a:stretch>
            <a:fillRect/>
          </a:stretch>
        </p:blipFill>
        <p:spPr>
          <a:xfrm rot="21021774">
            <a:off x="2102012" y="125031"/>
            <a:ext cx="2891152" cy="1429607"/>
          </a:xfrm>
          <a:prstGeom prst="rect">
            <a:avLst/>
          </a:prstGeom>
        </p:spPr>
      </p:pic>
    </p:spTree>
    <p:extLst>
      <p:ext uri="{BB962C8B-B14F-4D97-AF65-F5344CB8AC3E}">
        <p14:creationId xmlns:p14="http://schemas.microsoft.com/office/powerpoint/2010/main" val="387400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any name&#10;&#10;AI-generated content may be incorrect.">
            <a:extLst>
              <a:ext uri="{FF2B5EF4-FFF2-40B4-BE49-F238E27FC236}">
                <a16:creationId xmlns:a16="http://schemas.microsoft.com/office/drawing/2014/main" id="{0E93ADE7-521B-5C23-6F8D-FE3E85F979E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804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791D-A865-AC37-3680-684305787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9AFF7-6DE3-D9D7-93C1-5014FA5632A3}"/>
              </a:ext>
            </a:extLst>
          </p:cNvPr>
          <p:cNvSpPr>
            <a:spLocks noGrp="1"/>
          </p:cNvSpPr>
          <p:nvPr>
            <p:ph type="title"/>
          </p:nvPr>
        </p:nvSpPr>
        <p:spPr>
          <a:xfrm>
            <a:off x="1430216" y="1936865"/>
            <a:ext cx="10034954" cy="2053132"/>
          </a:xfrm>
        </p:spPr>
        <p:txBody>
          <a:bodyPr/>
          <a:lstStyle/>
          <a:p>
            <a:r>
              <a:rPr lang="en-US" sz="5400" dirty="0"/>
              <a:t>Thank you for joining us! </a:t>
            </a:r>
            <a:br>
              <a:rPr lang="en-US" sz="5400" dirty="0"/>
            </a:br>
            <a:r>
              <a:rPr lang="en-US" sz="5400" dirty="0"/>
              <a:t>See you next month!</a:t>
            </a:r>
          </a:p>
        </p:txBody>
      </p:sp>
      <p:sp>
        <p:nvSpPr>
          <p:cNvPr id="3" name="Text Placeholder 2">
            <a:extLst>
              <a:ext uri="{FF2B5EF4-FFF2-40B4-BE49-F238E27FC236}">
                <a16:creationId xmlns:a16="http://schemas.microsoft.com/office/drawing/2014/main" id="{93AF97D5-6137-B55B-BAD5-4BF762B4E65B}"/>
              </a:ext>
            </a:extLst>
          </p:cNvPr>
          <p:cNvSpPr>
            <a:spLocks noGrp="1"/>
          </p:cNvSpPr>
          <p:nvPr>
            <p:ph type="body" sz="half" idx="2"/>
          </p:nvPr>
        </p:nvSpPr>
        <p:spPr>
          <a:xfrm>
            <a:off x="1430216" y="4290524"/>
            <a:ext cx="10034954" cy="580734"/>
          </a:xfrm>
        </p:spPr>
        <p:txBody>
          <a:bodyPr numCol="1">
            <a:normAutofit/>
          </a:bodyPr>
          <a:lstStyle/>
          <a:p>
            <a:pPr>
              <a:spcAft>
                <a:spcPts val="900"/>
              </a:spcAft>
            </a:pPr>
            <a:r>
              <a:rPr lang="en-US" dirty="0">
                <a:latin typeface="+mn-lt"/>
              </a:rPr>
              <a:t>Next meeting will be held November 5th at 10 CT</a:t>
            </a:r>
          </a:p>
        </p:txBody>
      </p:sp>
      <p:sp>
        <p:nvSpPr>
          <p:cNvPr id="6" name="Footer Placeholder 1">
            <a:extLst>
              <a:ext uri="{FF2B5EF4-FFF2-40B4-BE49-F238E27FC236}">
                <a16:creationId xmlns:a16="http://schemas.microsoft.com/office/drawing/2014/main" id="{505B4081-33CE-9160-0F27-628C14D3FAE7}"/>
              </a:ext>
            </a:extLst>
          </p:cNvPr>
          <p:cNvSpPr>
            <a:spLocks noGrp="1"/>
          </p:cNvSpPr>
          <p:nvPr>
            <p:ph type="ftr" sz="quarter" idx="10"/>
          </p:nvPr>
        </p:nvSpPr>
        <p:spPr>
          <a:xfrm>
            <a:off x="999023" y="5469775"/>
            <a:ext cx="7887282" cy="1251701"/>
          </a:xfrm>
        </p:spPr>
        <p:txBody>
          <a:bodyPr numCol="2" anchor="b"/>
          <a:lstStyle/>
          <a:p>
            <a:pPr>
              <a:spcAft>
                <a:spcPts val="600"/>
              </a:spcAft>
            </a:pPr>
            <a:r>
              <a:rPr lang="en-US" sz="2000" i="0" dirty="0">
                <a:latin typeface="+mj-lt"/>
              </a:rPr>
              <a:t>Questions? </a:t>
            </a:r>
          </a:p>
          <a:p>
            <a:r>
              <a:rPr lang="en-US" sz="1600" i="0" dirty="0">
                <a:latin typeface="+mn-lt"/>
              </a:rPr>
              <a:t>Mallory Race</a:t>
            </a:r>
          </a:p>
          <a:p>
            <a:r>
              <a:rPr lang="en-US" sz="1600" i="0" dirty="0">
                <a:latin typeface="+mn-lt"/>
              </a:rPr>
              <a:t>Senior Project Manager</a:t>
            </a:r>
          </a:p>
          <a:p>
            <a:r>
              <a:rPr lang="en-US" sz="1600" i="0" dirty="0">
                <a:latin typeface="+mn-lt"/>
              </a:rPr>
              <a:t>Arkansas Economic Development Commission</a:t>
            </a:r>
          </a:p>
          <a:p>
            <a:pPr>
              <a:spcAft>
                <a:spcPts val="600"/>
              </a:spcAft>
            </a:pPr>
            <a:endParaRPr lang="en-US" sz="2000" i="0" dirty="0">
              <a:latin typeface="+mn-lt"/>
            </a:endParaRPr>
          </a:p>
          <a:p>
            <a:r>
              <a:rPr lang="en-US" sz="1600" i="0" dirty="0">
                <a:latin typeface="+mn-lt"/>
              </a:rPr>
              <a:t>Mallory.Race@arkansasedc.com</a:t>
            </a:r>
          </a:p>
          <a:p>
            <a:r>
              <a:rPr lang="en-US" sz="1600" i="0" dirty="0">
                <a:latin typeface="+mn-lt"/>
              </a:rPr>
              <a:t>O: (501) 683-4414</a:t>
            </a:r>
          </a:p>
          <a:p>
            <a:r>
              <a:rPr lang="en-US" sz="1600" i="0" dirty="0">
                <a:latin typeface="+mn-lt"/>
              </a:rPr>
              <a:t>M: (501) 516-6968</a:t>
            </a:r>
          </a:p>
        </p:txBody>
      </p:sp>
      <p:pic>
        <p:nvPicPr>
          <p:cNvPr id="4" name="Graphic 3">
            <a:extLst>
              <a:ext uri="{FF2B5EF4-FFF2-40B4-BE49-F238E27FC236}">
                <a16:creationId xmlns:a16="http://schemas.microsoft.com/office/drawing/2014/main" id="{6FA02B27-CE5A-DDFA-C2E4-75F509D487D7}"/>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t="15670" b="19059"/>
          <a:stretch>
            <a:fillRect/>
          </a:stretch>
        </p:blipFill>
        <p:spPr>
          <a:xfrm>
            <a:off x="1305035" y="623543"/>
            <a:ext cx="2891152" cy="1429607"/>
          </a:xfrm>
          <a:prstGeom prst="rect">
            <a:avLst/>
          </a:prstGeom>
        </p:spPr>
      </p:pic>
    </p:spTree>
    <p:extLst>
      <p:ext uri="{BB962C8B-B14F-4D97-AF65-F5344CB8AC3E}">
        <p14:creationId xmlns:p14="http://schemas.microsoft.com/office/powerpoint/2010/main" val="284124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EE6236-FD14-4AF3-C7A0-3A7A6CB51DA5}"/>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237F2782-B6DF-0C02-C344-7A59BA2A36FF}"/>
              </a:ext>
            </a:extLst>
          </p:cNvPr>
          <p:cNvSpPr txBox="1">
            <a:spLocks/>
          </p:cNvSpPr>
          <p:nvPr/>
        </p:nvSpPr>
        <p:spPr>
          <a:xfrm>
            <a:off x="838200" y="222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800" b="1" i="0" kern="1200">
                <a:solidFill>
                  <a:schemeClr val="bg1"/>
                </a:solidFill>
                <a:latin typeface="Oswald SemiBold" pitchFamily="2" charset="77"/>
                <a:ea typeface="+mj-ea"/>
                <a:cs typeface="+mj-cs"/>
              </a:defRPr>
            </a:lvl1pPr>
          </a:lstStyle>
          <a:p>
            <a:r>
              <a:rPr lang="en-US" sz="4200" dirty="0"/>
              <a:t>Considerations</a:t>
            </a:r>
            <a:endParaRPr lang="en-US" sz="4200" b="0" dirty="0">
              <a:latin typeface="Oswald Light" panose="02000303000000000000" pitchFamily="2" charset="77"/>
            </a:endParaRPr>
          </a:p>
        </p:txBody>
      </p:sp>
      <p:grpSp>
        <p:nvGrpSpPr>
          <p:cNvPr id="21" name="Group 20">
            <a:extLst>
              <a:ext uri="{FF2B5EF4-FFF2-40B4-BE49-F238E27FC236}">
                <a16:creationId xmlns:a16="http://schemas.microsoft.com/office/drawing/2014/main" id="{D4262710-8859-9C7A-343E-E5BB06B1F4D3}"/>
              </a:ext>
            </a:extLst>
          </p:cNvPr>
          <p:cNvGrpSpPr/>
          <p:nvPr/>
        </p:nvGrpSpPr>
        <p:grpSpPr>
          <a:xfrm>
            <a:off x="601932" y="1792094"/>
            <a:ext cx="2599424" cy="3324354"/>
            <a:chOff x="585305" y="2049797"/>
            <a:chExt cx="2599424" cy="3324354"/>
          </a:xfrm>
        </p:grpSpPr>
        <p:sp>
          <p:nvSpPr>
            <p:cNvPr id="2" name="Rounded Rectangle 1">
              <a:extLst>
                <a:ext uri="{FF2B5EF4-FFF2-40B4-BE49-F238E27FC236}">
                  <a16:creationId xmlns:a16="http://schemas.microsoft.com/office/drawing/2014/main" id="{EC7F336D-5FE0-E800-F36D-126874B8B666}"/>
                </a:ext>
              </a:extLst>
            </p:cNvPr>
            <p:cNvSpPr/>
            <p:nvPr/>
          </p:nvSpPr>
          <p:spPr>
            <a:xfrm>
              <a:off x="585305" y="3695047"/>
              <a:ext cx="2599424"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onthly calendar with solid fill">
              <a:extLst>
                <a:ext uri="{FF2B5EF4-FFF2-40B4-BE49-F238E27FC236}">
                  <a16:creationId xmlns:a16="http://schemas.microsoft.com/office/drawing/2014/main" id="{DEBB4401-D5CF-EF26-2865-D6686AD32C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269" y="2118519"/>
              <a:ext cx="1543539" cy="1543539"/>
            </a:xfrm>
            <a:prstGeom prst="rect">
              <a:avLst/>
            </a:prstGeom>
          </p:spPr>
        </p:pic>
        <p:sp>
          <p:nvSpPr>
            <p:cNvPr id="12" name="TextBox 11">
              <a:extLst>
                <a:ext uri="{FF2B5EF4-FFF2-40B4-BE49-F238E27FC236}">
                  <a16:creationId xmlns:a16="http://schemas.microsoft.com/office/drawing/2014/main" id="{1EC6F70F-4AEC-E9C2-17D2-DE09F3736DA0}"/>
                </a:ext>
              </a:extLst>
            </p:cNvPr>
            <p:cNvSpPr txBox="1"/>
            <p:nvPr/>
          </p:nvSpPr>
          <p:spPr>
            <a:xfrm>
              <a:off x="652835" y="3934434"/>
              <a:ext cx="2462405" cy="1200329"/>
            </a:xfrm>
            <a:prstGeom prst="rect">
              <a:avLst/>
            </a:prstGeom>
            <a:noFill/>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We begin promptly at </a:t>
              </a:r>
              <a:br>
                <a:rPr lang="en-US" dirty="0">
                  <a:latin typeface="Oswald Light" panose="02000303000000000000" pitchFamily="2" charset="77"/>
                </a:rPr>
              </a:br>
              <a:r>
                <a:rPr lang="en-US" dirty="0">
                  <a:latin typeface="+mj-lt"/>
                </a:rPr>
                <a:t>10am CT</a:t>
              </a:r>
              <a:r>
                <a:rPr lang="en-US" dirty="0">
                  <a:latin typeface="Oswald Light" panose="02000303000000000000" pitchFamily="2" charset="77"/>
                </a:rPr>
                <a:t> on the </a:t>
              </a:r>
              <a:r>
                <a:rPr lang="en-US" dirty="0">
                  <a:latin typeface="+mj-lt"/>
                </a:rPr>
                <a:t>ﬁrst Wednesday</a:t>
              </a:r>
              <a:r>
                <a:rPr lang="en-US" dirty="0">
                  <a:latin typeface="Oswald Light" panose="02000303000000000000" pitchFamily="2" charset="77"/>
                </a:rPr>
                <a:t> of each month. Calls are limited to one hour.</a:t>
              </a:r>
            </a:p>
          </p:txBody>
        </p:sp>
        <p:sp>
          <p:nvSpPr>
            <p:cNvPr id="10" name="Rounded Rectangle 9">
              <a:extLst>
                <a:ext uri="{FF2B5EF4-FFF2-40B4-BE49-F238E27FC236}">
                  <a16:creationId xmlns:a16="http://schemas.microsoft.com/office/drawing/2014/main" id="{2075A959-18D6-4AA3-6C94-477CCDC9CFDE}"/>
                </a:ext>
              </a:extLst>
            </p:cNvPr>
            <p:cNvSpPr/>
            <p:nvPr/>
          </p:nvSpPr>
          <p:spPr>
            <a:xfrm>
              <a:off x="585305" y="2049797"/>
              <a:ext cx="2590794" cy="3324354"/>
            </a:xfrm>
            <a:prstGeom prst="roundRect">
              <a:avLst>
                <a:gd name="adj" fmla="val 10417"/>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37FD26F-F8FE-A6A2-B5DC-C48443EE7CCF}"/>
              </a:ext>
            </a:extLst>
          </p:cNvPr>
          <p:cNvGrpSpPr/>
          <p:nvPr/>
        </p:nvGrpSpPr>
        <p:grpSpPr>
          <a:xfrm>
            <a:off x="3438595" y="1792094"/>
            <a:ext cx="2320957" cy="3324354"/>
            <a:chOff x="3455505" y="2049797"/>
            <a:chExt cx="2320957" cy="3324354"/>
          </a:xfrm>
        </p:grpSpPr>
        <p:sp>
          <p:nvSpPr>
            <p:cNvPr id="20" name="Rounded Rectangle 19">
              <a:extLst>
                <a:ext uri="{FF2B5EF4-FFF2-40B4-BE49-F238E27FC236}">
                  <a16:creationId xmlns:a16="http://schemas.microsoft.com/office/drawing/2014/main" id="{B723FCBB-7464-4246-C57F-AB3FA85782D9}"/>
                </a:ext>
              </a:extLst>
            </p:cNvPr>
            <p:cNvSpPr/>
            <p:nvPr/>
          </p:nvSpPr>
          <p:spPr>
            <a:xfrm>
              <a:off x="3460835"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Online meeting with solid fill">
              <a:extLst>
                <a:ext uri="{FF2B5EF4-FFF2-40B4-BE49-F238E27FC236}">
                  <a16:creationId xmlns:a16="http://schemas.microsoft.com/office/drawing/2014/main" id="{B309DBF1-8E2A-D7E6-0E7B-BDD433AF75A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51223" y="2118519"/>
              <a:ext cx="1543539" cy="1543539"/>
            </a:xfrm>
            <a:prstGeom prst="rect">
              <a:avLst/>
            </a:prstGeom>
          </p:spPr>
        </p:pic>
        <p:sp>
          <p:nvSpPr>
            <p:cNvPr id="13" name="TextBox 12">
              <a:extLst>
                <a:ext uri="{FF2B5EF4-FFF2-40B4-BE49-F238E27FC236}">
                  <a16:creationId xmlns:a16="http://schemas.microsoft.com/office/drawing/2014/main" id="{F7B895DE-F064-2B58-A3D7-1850EC6188E4}"/>
                </a:ext>
              </a:extLst>
            </p:cNvPr>
            <p:cNvSpPr txBox="1"/>
            <p:nvPr/>
          </p:nvSpPr>
          <p:spPr>
            <a:xfrm>
              <a:off x="3547324" y="4072933"/>
              <a:ext cx="2151335" cy="923330"/>
            </a:xfrm>
            <a:prstGeom prst="rect">
              <a:avLst/>
            </a:prstGeom>
            <a:noFill/>
            <a:ln>
              <a:noFill/>
            </a:ln>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Meetings are recorded and will be made available upon request.</a:t>
              </a:r>
            </a:p>
          </p:txBody>
        </p:sp>
        <p:sp>
          <p:nvSpPr>
            <p:cNvPr id="16" name="Rounded Rectangle 15">
              <a:extLst>
                <a:ext uri="{FF2B5EF4-FFF2-40B4-BE49-F238E27FC236}">
                  <a16:creationId xmlns:a16="http://schemas.microsoft.com/office/drawing/2014/main" id="{1821A4E4-4D72-8213-AED6-0A0DBE02D742}"/>
                </a:ext>
              </a:extLst>
            </p:cNvPr>
            <p:cNvSpPr/>
            <p:nvPr/>
          </p:nvSpPr>
          <p:spPr>
            <a:xfrm>
              <a:off x="3455505" y="2049797"/>
              <a:ext cx="2320957" cy="3324354"/>
            </a:xfrm>
            <a:prstGeom prst="roundRect">
              <a:avLst>
                <a:gd name="adj" fmla="val 12153"/>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0A028DDC-719D-019E-0C41-D8603D201C09}"/>
              </a:ext>
            </a:extLst>
          </p:cNvPr>
          <p:cNvGrpSpPr/>
          <p:nvPr/>
        </p:nvGrpSpPr>
        <p:grpSpPr>
          <a:xfrm>
            <a:off x="5996791" y="1792094"/>
            <a:ext cx="2313667" cy="3324354"/>
            <a:chOff x="6071705" y="2049797"/>
            <a:chExt cx="2313667" cy="3324354"/>
          </a:xfrm>
        </p:grpSpPr>
        <p:sp>
          <p:nvSpPr>
            <p:cNvPr id="7" name="Rounded Rectangle 6">
              <a:extLst>
                <a:ext uri="{FF2B5EF4-FFF2-40B4-BE49-F238E27FC236}">
                  <a16:creationId xmlns:a16="http://schemas.microsoft.com/office/drawing/2014/main" id="{2379C854-FB7B-0212-CF99-6136B9CAFD9E}"/>
                </a:ext>
              </a:extLst>
            </p:cNvPr>
            <p:cNvSpPr/>
            <p:nvPr/>
          </p:nvSpPr>
          <p:spPr>
            <a:xfrm>
              <a:off x="6075076"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te speaker with solid fill">
              <a:extLst>
                <a:ext uri="{FF2B5EF4-FFF2-40B4-BE49-F238E27FC236}">
                  <a16:creationId xmlns:a16="http://schemas.microsoft.com/office/drawing/2014/main" id="{94CFD258-7B3C-19D1-9E0B-0DB0C5A8B74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57132" y="2096689"/>
              <a:ext cx="1543539" cy="1543539"/>
            </a:xfrm>
            <a:prstGeom prst="rect">
              <a:avLst/>
            </a:prstGeom>
          </p:spPr>
        </p:pic>
        <p:sp>
          <p:nvSpPr>
            <p:cNvPr id="14" name="TextBox 13">
              <a:extLst>
                <a:ext uri="{FF2B5EF4-FFF2-40B4-BE49-F238E27FC236}">
                  <a16:creationId xmlns:a16="http://schemas.microsoft.com/office/drawing/2014/main" id="{1E6A1985-DC69-BD86-F928-A3E0E4920A5B}"/>
                </a:ext>
              </a:extLst>
            </p:cNvPr>
            <p:cNvSpPr txBox="1"/>
            <p:nvPr/>
          </p:nvSpPr>
          <p:spPr>
            <a:xfrm>
              <a:off x="6338159" y="4072933"/>
              <a:ext cx="1781484" cy="923330"/>
            </a:xfrm>
            <a:prstGeom prst="rect">
              <a:avLst/>
            </a:prstGeom>
            <a:noFill/>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Please </a:t>
              </a:r>
              <a:r>
                <a:rPr lang="en-US" dirty="0">
                  <a:latin typeface="+mj-lt"/>
                </a:rPr>
                <a:t>mute your microphones </a:t>
              </a:r>
              <a:r>
                <a:rPr lang="en-US" dirty="0">
                  <a:latin typeface="Oswald Light" panose="02000303000000000000" pitchFamily="2" charset="77"/>
                </a:rPr>
                <a:t>unless speaking.</a:t>
              </a:r>
            </a:p>
          </p:txBody>
        </p:sp>
        <p:sp>
          <p:nvSpPr>
            <p:cNvPr id="18" name="Rounded Rectangle 17">
              <a:extLst>
                <a:ext uri="{FF2B5EF4-FFF2-40B4-BE49-F238E27FC236}">
                  <a16:creationId xmlns:a16="http://schemas.microsoft.com/office/drawing/2014/main" id="{2A365C84-3CDE-367B-88A3-D12BD3C263FA}"/>
                </a:ext>
              </a:extLst>
            </p:cNvPr>
            <p:cNvSpPr/>
            <p:nvPr/>
          </p:nvSpPr>
          <p:spPr>
            <a:xfrm>
              <a:off x="6071705" y="2049797"/>
              <a:ext cx="2313667" cy="3324354"/>
            </a:xfrm>
            <a:prstGeom prst="roundRect">
              <a:avLst>
                <a:gd name="adj" fmla="val 1213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50E3292-4454-4F0A-6EF5-8C6E33D9C463}"/>
              </a:ext>
            </a:extLst>
          </p:cNvPr>
          <p:cNvGrpSpPr/>
          <p:nvPr/>
        </p:nvGrpSpPr>
        <p:grpSpPr>
          <a:xfrm>
            <a:off x="8547696" y="1792094"/>
            <a:ext cx="3071152" cy="3324354"/>
            <a:chOff x="8664077" y="2049797"/>
            <a:chExt cx="3071152" cy="3324354"/>
          </a:xfrm>
        </p:grpSpPr>
        <p:sp>
          <p:nvSpPr>
            <p:cNvPr id="8" name="Rounded Rectangle 7">
              <a:extLst>
                <a:ext uri="{FF2B5EF4-FFF2-40B4-BE49-F238E27FC236}">
                  <a16:creationId xmlns:a16="http://schemas.microsoft.com/office/drawing/2014/main" id="{5487218C-E84E-D8BE-C1BE-8B9D76FCCED9}"/>
                </a:ext>
              </a:extLst>
            </p:cNvPr>
            <p:cNvSpPr/>
            <p:nvPr/>
          </p:nvSpPr>
          <p:spPr>
            <a:xfrm>
              <a:off x="8667471" y="3695047"/>
              <a:ext cx="3067758"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Megaphone1 with solid fill">
              <a:extLst>
                <a:ext uri="{FF2B5EF4-FFF2-40B4-BE49-F238E27FC236}">
                  <a16:creationId xmlns:a16="http://schemas.microsoft.com/office/drawing/2014/main" id="{63D4B0A0-68C9-1304-7374-B31D0A65D21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429581" y="2118519"/>
              <a:ext cx="1543539" cy="1543539"/>
            </a:xfrm>
            <a:prstGeom prst="rect">
              <a:avLst/>
            </a:prstGeom>
          </p:spPr>
        </p:pic>
        <p:sp>
          <p:nvSpPr>
            <p:cNvPr id="15" name="TextBox 14">
              <a:extLst>
                <a:ext uri="{FF2B5EF4-FFF2-40B4-BE49-F238E27FC236}">
                  <a16:creationId xmlns:a16="http://schemas.microsoft.com/office/drawing/2014/main" id="{55DE37BE-4AA0-1A5F-B153-440196A6A2B3}"/>
                </a:ext>
              </a:extLst>
            </p:cNvPr>
            <p:cNvSpPr txBox="1"/>
            <p:nvPr/>
          </p:nvSpPr>
          <p:spPr>
            <a:xfrm>
              <a:off x="8719171" y="4072933"/>
              <a:ext cx="2957570" cy="923330"/>
            </a:xfrm>
            <a:prstGeom prst="rect">
              <a:avLst/>
            </a:prstGeom>
            <a:noFill/>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If you have an announcement, please make sure you send it in our announcement link on our website.</a:t>
              </a:r>
            </a:p>
          </p:txBody>
        </p:sp>
        <p:sp>
          <p:nvSpPr>
            <p:cNvPr id="19" name="Rounded Rectangle 18">
              <a:extLst>
                <a:ext uri="{FF2B5EF4-FFF2-40B4-BE49-F238E27FC236}">
                  <a16:creationId xmlns:a16="http://schemas.microsoft.com/office/drawing/2014/main" id="{11A4D610-6C7F-82B5-E144-CBC02E773E09}"/>
                </a:ext>
              </a:extLst>
            </p:cNvPr>
            <p:cNvSpPr/>
            <p:nvPr/>
          </p:nvSpPr>
          <p:spPr>
            <a:xfrm>
              <a:off x="8664077" y="2049797"/>
              <a:ext cx="3067758" cy="3324354"/>
            </a:xfrm>
            <a:prstGeom prst="roundRect">
              <a:avLst>
                <a:gd name="adj" fmla="val 874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789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1C19F-3C39-FD63-F25E-118124D6050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5F0FEB2-D6D3-BB04-DD9A-797CC176B038}"/>
              </a:ext>
            </a:extLst>
          </p:cNvPr>
          <p:cNvSpPr txBox="1">
            <a:spLocks/>
          </p:cNvSpPr>
          <p:nvPr/>
        </p:nvSpPr>
        <p:spPr>
          <a:xfrm>
            <a:off x="838200" y="222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800" b="1" i="0" kern="1200">
                <a:solidFill>
                  <a:schemeClr val="bg1"/>
                </a:solidFill>
                <a:latin typeface="Oswald SemiBold" pitchFamily="2" charset="77"/>
                <a:ea typeface="+mj-ea"/>
                <a:cs typeface="+mj-cs"/>
              </a:defRPr>
            </a:lvl1pPr>
          </a:lstStyle>
          <a:p>
            <a:r>
              <a:rPr lang="en-US" sz="4200" dirty="0">
                <a:solidFill>
                  <a:schemeClr val="tx1"/>
                </a:solidFill>
              </a:rPr>
              <a:t>Introducing…</a:t>
            </a:r>
            <a:endParaRPr lang="en-US" sz="4200" b="0" dirty="0">
              <a:solidFill>
                <a:schemeClr val="tx1"/>
              </a:solidFill>
              <a:latin typeface="Oswald Light" panose="02000303000000000000" pitchFamily="2" charset="77"/>
            </a:endParaRPr>
          </a:p>
        </p:txBody>
      </p:sp>
      <p:pic>
        <p:nvPicPr>
          <p:cNvPr id="2" name="Graphic 1">
            <a:extLst>
              <a:ext uri="{FF2B5EF4-FFF2-40B4-BE49-F238E27FC236}">
                <a16:creationId xmlns:a16="http://schemas.microsoft.com/office/drawing/2014/main" id="{79892C77-CEA4-AAF5-D81B-7453F141FE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254" y="810096"/>
            <a:ext cx="5715000" cy="3810000"/>
          </a:xfrm>
          <a:prstGeom prst="rect">
            <a:avLst/>
          </a:prstGeom>
        </p:spPr>
      </p:pic>
      <p:pic>
        <p:nvPicPr>
          <p:cNvPr id="3" name="Picture 2">
            <a:extLst>
              <a:ext uri="{FF2B5EF4-FFF2-40B4-BE49-F238E27FC236}">
                <a16:creationId xmlns:a16="http://schemas.microsoft.com/office/drawing/2014/main" id="{86B22520-035B-567E-B5D9-A3FF707F345F}"/>
              </a:ext>
            </a:extLst>
          </p:cNvPr>
          <p:cNvPicPr>
            <a:picLocks noChangeAspect="1"/>
          </p:cNvPicPr>
          <p:nvPr/>
        </p:nvPicPr>
        <p:blipFill>
          <a:blip r:embed="rId4"/>
          <a:srcRect/>
          <a:stretch/>
        </p:blipFill>
        <p:spPr>
          <a:xfrm>
            <a:off x="7249772" y="1445009"/>
            <a:ext cx="3905249" cy="2440780"/>
          </a:xfrm>
          <a:prstGeom prst="rect">
            <a:avLst/>
          </a:prstGeom>
          <a:effectLst>
            <a:innerShdw blurRad="114300">
              <a:prstClr val="black">
                <a:alpha val="16000"/>
              </a:prstClr>
            </a:innerShdw>
          </a:effectLst>
        </p:spPr>
      </p:pic>
      <p:sp>
        <p:nvSpPr>
          <p:cNvPr id="8" name="Title 5">
            <a:extLst>
              <a:ext uri="{FF2B5EF4-FFF2-40B4-BE49-F238E27FC236}">
                <a16:creationId xmlns:a16="http://schemas.microsoft.com/office/drawing/2014/main" id="{B203DC53-F8DD-A61F-EB7A-4F4E84F672A1}"/>
              </a:ext>
            </a:extLst>
          </p:cNvPr>
          <p:cNvSpPr txBox="1">
            <a:spLocks/>
          </p:cNvSpPr>
          <p:nvPr/>
        </p:nvSpPr>
        <p:spPr>
          <a:xfrm>
            <a:off x="8490371" y="4897286"/>
            <a:ext cx="3102203"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a:lstStyle>
          <a:p>
            <a:r>
              <a:rPr lang="en-US" sz="3600" dirty="0"/>
              <a:t>bit.ly/AR-ESO</a:t>
            </a:r>
          </a:p>
        </p:txBody>
      </p:sp>
      <p:pic>
        <p:nvPicPr>
          <p:cNvPr id="9" name="Picture 8">
            <a:extLst>
              <a:ext uri="{FF2B5EF4-FFF2-40B4-BE49-F238E27FC236}">
                <a16:creationId xmlns:a16="http://schemas.microsoft.com/office/drawing/2014/main" id="{EB57FB31-D378-E152-5D93-52E32E4707D9}"/>
              </a:ext>
            </a:extLst>
          </p:cNvPr>
          <p:cNvPicPr>
            <a:picLocks noChangeAspect="1"/>
          </p:cNvPicPr>
          <p:nvPr/>
        </p:nvPicPr>
        <p:blipFill>
          <a:blip r:embed="rId5"/>
          <a:srcRect/>
          <a:stretch/>
        </p:blipFill>
        <p:spPr>
          <a:xfrm>
            <a:off x="7249772" y="4665673"/>
            <a:ext cx="1066800" cy="1066800"/>
          </a:xfrm>
          <a:prstGeom prst="rect">
            <a:avLst/>
          </a:prstGeom>
        </p:spPr>
      </p:pic>
      <p:sp>
        <p:nvSpPr>
          <p:cNvPr id="10" name="Text Placeholder 4">
            <a:extLst>
              <a:ext uri="{FF2B5EF4-FFF2-40B4-BE49-F238E27FC236}">
                <a16:creationId xmlns:a16="http://schemas.microsoft.com/office/drawing/2014/main" id="{BAD64FFE-5554-AA16-696A-A7ACFB93DF60}"/>
              </a:ext>
            </a:extLst>
          </p:cNvPr>
          <p:cNvSpPr txBox="1">
            <a:spLocks/>
          </p:cNvSpPr>
          <p:nvPr/>
        </p:nvSpPr>
        <p:spPr>
          <a:xfrm>
            <a:off x="838200" y="5236655"/>
            <a:ext cx="4774063" cy="1442594"/>
          </a:xfrm>
          <a:prstGeom prst="rect">
            <a:avLst/>
          </a:prstGeom>
        </p:spPr>
        <p:txBody>
          <a:bodyPr vert="horz" lIns="91440" tIns="45720" rIns="91440" bIns="45720" numCol="1" rtlCol="0" anchor="t">
            <a:normAutofit lnSpcReduction="10000"/>
          </a:bodyPr>
          <a:lstStyle>
            <a:lvl1pPr marL="0" indent="0" algn="l" defTabSz="914400" rtl="0" eaLnBrk="1" latinLnBrk="0" hangingPunct="1">
              <a:lnSpc>
                <a:spcPct val="100000"/>
              </a:lnSpc>
              <a:spcBef>
                <a:spcPts val="0"/>
              </a:spcBef>
              <a:spcAft>
                <a:spcPts val="600"/>
              </a:spcAft>
              <a:buClr>
                <a:schemeClr val="accent1"/>
              </a:buClr>
              <a:buFont typeface="Wingdings" pitchFamily="2" charset="2"/>
              <a:buNone/>
              <a:defRPr sz="2000" b="0" i="0" kern="1200">
                <a:solidFill>
                  <a:schemeClr val="tx1"/>
                </a:solidFill>
                <a:latin typeface="Oswald" pitchFamily="2" charset="77"/>
                <a:ea typeface="+mn-ea"/>
                <a:cs typeface="+mn-cs"/>
              </a:defRPr>
            </a:lvl1pPr>
            <a:lvl2pPr marL="457200" indent="0" algn="l" defTabSz="914400" rtl="0" eaLnBrk="1" latinLnBrk="0" hangingPunct="1">
              <a:lnSpc>
                <a:spcPct val="10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2pPr>
            <a:lvl3pPr marL="914400" indent="0" algn="l" defTabSz="914400" rtl="0" eaLnBrk="1" latinLnBrk="0" hangingPunct="1">
              <a:lnSpc>
                <a:spcPct val="100000"/>
              </a:lnSpc>
              <a:spcBef>
                <a:spcPts val="500"/>
              </a:spcBef>
              <a:spcAft>
                <a:spcPts val="600"/>
              </a:spcAft>
              <a:buClr>
                <a:schemeClr val="accent1"/>
              </a:buClr>
              <a:buFont typeface="Wingdings" pitchFamily="2" charset="2"/>
              <a:buNone/>
              <a:defRPr sz="1200" b="0" i="0" kern="1200">
                <a:solidFill>
                  <a:schemeClr val="tx1"/>
                </a:solidFill>
                <a:latin typeface="Oswald" pitchFamily="2" charset="77"/>
                <a:ea typeface="+mn-ea"/>
                <a:cs typeface="+mn-cs"/>
              </a:defRPr>
            </a:lvl3pPr>
            <a:lvl4pPr marL="13716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4pPr>
            <a:lvl5pPr marL="18288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If you have questions or concerns, please contact: </a:t>
            </a:r>
          </a:p>
          <a:p>
            <a:r>
              <a:rPr lang="en-US" sz="1800" dirty="0">
                <a:solidFill>
                  <a:schemeClr val="tx2"/>
                </a:solidFill>
                <a:latin typeface="+mn-lt"/>
              </a:rPr>
              <a:t>Mallory Race, Senior Project Manager</a:t>
            </a:r>
          </a:p>
          <a:p>
            <a:r>
              <a:rPr lang="en-US" sz="1800" dirty="0">
                <a:solidFill>
                  <a:schemeClr val="tx2"/>
                </a:solidFill>
                <a:latin typeface="+mn-lt"/>
              </a:rPr>
              <a:t>Arkansas Economic Development Commission</a:t>
            </a:r>
          </a:p>
          <a:p>
            <a:r>
              <a:rPr lang="en-US" sz="1800" dirty="0">
                <a:solidFill>
                  <a:schemeClr val="tx2"/>
                </a:solidFill>
                <a:latin typeface="+mn-lt"/>
              </a:rPr>
              <a:t>Mallory.Race@ArkansasEDC.com</a:t>
            </a:r>
          </a:p>
        </p:txBody>
      </p:sp>
      <p:sp>
        <p:nvSpPr>
          <p:cNvPr id="11" name="TextBox 10">
            <a:extLst>
              <a:ext uri="{FF2B5EF4-FFF2-40B4-BE49-F238E27FC236}">
                <a16:creationId xmlns:a16="http://schemas.microsoft.com/office/drawing/2014/main" id="{A62CD845-84B8-9AA3-26CC-166265465F68}"/>
              </a:ext>
            </a:extLst>
          </p:cNvPr>
          <p:cNvSpPr txBox="1"/>
          <p:nvPr/>
        </p:nvSpPr>
        <p:spPr>
          <a:xfrm>
            <a:off x="936154" y="1798095"/>
            <a:ext cx="3373296" cy="523220"/>
          </a:xfrm>
          <a:prstGeom prst="rect">
            <a:avLst/>
          </a:prstGeom>
          <a:solidFill>
            <a:schemeClr val="accent1"/>
          </a:solidFill>
        </p:spPr>
        <p:txBody>
          <a:bodyPr wrap="square" rtlCol="0">
            <a:spAutoFit/>
          </a:bodyPr>
          <a:lstStyle/>
          <a:p>
            <a:r>
              <a:rPr lang="en-US" sz="2800" dirty="0">
                <a:solidFill>
                  <a:schemeClr val="bg1"/>
                </a:solidFill>
                <a:latin typeface="Oswald Light" panose="02000303000000000000" pitchFamily="2" charset="77"/>
              </a:rPr>
              <a:t>ESO Call Landing Page</a:t>
            </a:r>
          </a:p>
        </p:txBody>
      </p:sp>
      <p:sp>
        <p:nvSpPr>
          <p:cNvPr id="13" name="TextBox 12">
            <a:extLst>
              <a:ext uri="{FF2B5EF4-FFF2-40B4-BE49-F238E27FC236}">
                <a16:creationId xmlns:a16="http://schemas.microsoft.com/office/drawing/2014/main" id="{48A9C740-23E9-3AA8-152B-4D8A79714926}"/>
              </a:ext>
            </a:extLst>
          </p:cNvPr>
          <p:cNvSpPr txBox="1"/>
          <p:nvPr/>
        </p:nvSpPr>
        <p:spPr>
          <a:xfrm>
            <a:off x="937589" y="2938682"/>
            <a:ext cx="4186473" cy="923330"/>
          </a:xfrm>
          <a:prstGeom prst="rect">
            <a:avLst/>
          </a:prstGeom>
          <a:noFill/>
        </p:spPr>
        <p:txBody>
          <a:bodyPr wrap="square" rtlCol="0">
            <a:spAutoFit/>
          </a:bodyPr>
          <a:lstStyle/>
          <a:p>
            <a:r>
              <a:rPr lang="en-US" dirty="0"/>
              <a:t>A central location where you can find important links such as a the call’s joining link, community updates, the previous ESO slide deck, and more.</a:t>
            </a:r>
          </a:p>
        </p:txBody>
      </p:sp>
    </p:spTree>
    <p:extLst>
      <p:ext uri="{BB962C8B-B14F-4D97-AF65-F5344CB8AC3E}">
        <p14:creationId xmlns:p14="http://schemas.microsoft.com/office/powerpoint/2010/main" val="135160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796849-7C37-8BAC-4A67-68DFED22B7A1}"/>
              </a:ext>
            </a:extLst>
          </p:cNvPr>
          <p:cNvSpPr>
            <a:spLocks noGrp="1"/>
          </p:cNvSpPr>
          <p:nvPr>
            <p:ph type="title"/>
          </p:nvPr>
        </p:nvSpPr>
        <p:spPr>
          <a:xfrm>
            <a:off x="1686428" y="2904134"/>
            <a:ext cx="8819144" cy="1049731"/>
          </a:xfrm>
        </p:spPr>
        <p:txBody>
          <a:bodyPr/>
          <a:lstStyle/>
          <a:p>
            <a:pPr algn="ctr"/>
            <a:r>
              <a:rPr lang="en-US" dirty="0"/>
              <a:t>New Member Introductions </a:t>
            </a:r>
          </a:p>
        </p:txBody>
      </p:sp>
    </p:spTree>
    <p:extLst>
      <p:ext uri="{BB962C8B-B14F-4D97-AF65-F5344CB8AC3E}">
        <p14:creationId xmlns:p14="http://schemas.microsoft.com/office/powerpoint/2010/main" val="365317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AI-generated content may be incorrect.">
            <a:extLst>
              <a:ext uri="{FF2B5EF4-FFF2-40B4-BE49-F238E27FC236}">
                <a16:creationId xmlns:a16="http://schemas.microsoft.com/office/drawing/2014/main" id="{3DC5D16C-D7BC-EF23-4013-0796F916E3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316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2B44-2176-69A8-2A99-D92F15F053F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7A20E69-6825-D429-2364-D306576980D4}"/>
              </a:ext>
            </a:extLst>
          </p:cNvPr>
          <p:cNvSpPr>
            <a:spLocks noGrp="1"/>
          </p:cNvSpPr>
          <p:nvPr>
            <p:ph type="title"/>
          </p:nvPr>
        </p:nvSpPr>
        <p:spPr>
          <a:xfrm>
            <a:off x="1686428" y="2904134"/>
            <a:ext cx="8819144" cy="1049731"/>
          </a:xfrm>
        </p:spPr>
        <p:txBody>
          <a:bodyPr/>
          <a:lstStyle/>
          <a:p>
            <a:pPr algn="ctr"/>
            <a:r>
              <a:rPr lang="en-US" dirty="0"/>
              <a:t>Program Updates </a:t>
            </a:r>
          </a:p>
        </p:txBody>
      </p:sp>
    </p:spTree>
    <p:extLst>
      <p:ext uri="{BB962C8B-B14F-4D97-AF65-F5344CB8AC3E}">
        <p14:creationId xmlns:p14="http://schemas.microsoft.com/office/powerpoint/2010/main" val="4229350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9"/>
          <p:cNvSpPr/>
          <p:nvPr/>
        </p:nvSpPr>
        <p:spPr>
          <a:xfrm>
            <a:off x="661492" y="2031405"/>
            <a:ext cx="2696468" cy="264617"/>
          </a:xfrm>
          <a:prstGeom prst="rect">
            <a:avLst/>
          </a:prstGeom>
          <a:noFill/>
          <a:ln>
            <a:noFill/>
          </a:ln>
        </p:spPr>
        <p:txBody>
          <a:bodyPr spcFirstLastPara="1" wrap="square" lIns="0" tIns="0" rIns="0" bIns="0" anchor="t" anchorCtr="0">
            <a:noAutofit/>
          </a:bodyPr>
          <a:lstStyle/>
          <a:p>
            <a:pPr defTabSz="761970">
              <a:lnSpc>
                <a:spcPct val="161290"/>
              </a:lnSpc>
              <a:buClr>
                <a:srgbClr val="000000"/>
              </a:buClr>
              <a:buSzPts val="1550"/>
            </a:pPr>
            <a:endParaRPr sz="1292" kern="0">
              <a:solidFill>
                <a:srgbClr val="000000"/>
              </a:solidFill>
              <a:latin typeface="Arial"/>
              <a:cs typeface="Arial"/>
              <a:sym typeface="Arial"/>
            </a:endParaRPr>
          </a:p>
        </p:txBody>
      </p:sp>
      <p:pic>
        <p:nvPicPr>
          <p:cNvPr id="35" name="Google Shape;35;p9" descr="preencoded.png"/>
          <p:cNvPicPr preferRelativeResize="0"/>
          <p:nvPr/>
        </p:nvPicPr>
        <p:blipFill rotWithShape="1">
          <a:blip r:embed="rId3">
            <a:alphaModFix/>
          </a:blip>
          <a:srcRect/>
          <a:stretch/>
        </p:blipFill>
        <p:spPr>
          <a:xfrm>
            <a:off x="3767733" y="2068612"/>
            <a:ext cx="4669135" cy="1501081"/>
          </a:xfrm>
          <a:prstGeom prst="rect">
            <a:avLst/>
          </a:prstGeom>
          <a:noFill/>
          <a:ln>
            <a:noFill/>
          </a:ln>
        </p:spPr>
      </p:pic>
      <p:sp>
        <p:nvSpPr>
          <p:cNvPr id="36" name="Google Shape;36;p9"/>
          <p:cNvSpPr/>
          <p:nvPr/>
        </p:nvSpPr>
        <p:spPr>
          <a:xfrm>
            <a:off x="8846642" y="2031405"/>
            <a:ext cx="2696468" cy="264617"/>
          </a:xfrm>
          <a:prstGeom prst="rect">
            <a:avLst/>
          </a:prstGeom>
          <a:noFill/>
          <a:ln>
            <a:noFill/>
          </a:ln>
        </p:spPr>
        <p:txBody>
          <a:bodyPr spcFirstLastPara="1" wrap="square" lIns="0" tIns="0" rIns="0" bIns="0" anchor="t" anchorCtr="0">
            <a:noAutofit/>
          </a:bodyPr>
          <a:lstStyle/>
          <a:p>
            <a:pPr defTabSz="761970">
              <a:lnSpc>
                <a:spcPct val="161290"/>
              </a:lnSpc>
              <a:buClr>
                <a:srgbClr val="000000"/>
              </a:buClr>
              <a:buSzPts val="1550"/>
            </a:pPr>
            <a:endParaRPr sz="1292" kern="0">
              <a:solidFill>
                <a:srgbClr val="000000"/>
              </a:solidFill>
              <a:latin typeface="Arial"/>
              <a:cs typeface="Arial"/>
              <a:sym typeface="Arial"/>
            </a:endParaRPr>
          </a:p>
        </p:txBody>
      </p:sp>
      <p:sp>
        <p:nvSpPr>
          <p:cNvPr id="37" name="Google Shape;37;p9"/>
          <p:cNvSpPr/>
          <p:nvPr/>
        </p:nvSpPr>
        <p:spPr>
          <a:xfrm>
            <a:off x="4071938" y="4003775"/>
            <a:ext cx="4048125" cy="413444"/>
          </a:xfrm>
          <a:prstGeom prst="rect">
            <a:avLst/>
          </a:prstGeom>
          <a:noFill/>
          <a:ln>
            <a:noFill/>
          </a:ln>
        </p:spPr>
        <p:txBody>
          <a:bodyPr spcFirstLastPara="1" wrap="square" lIns="0" tIns="0" rIns="0" bIns="0" anchor="t" anchorCtr="0">
            <a:noAutofit/>
          </a:bodyPr>
          <a:lstStyle/>
          <a:p>
            <a:pPr algn="ctr" defTabSz="761970">
              <a:lnSpc>
                <a:spcPct val="125806"/>
              </a:lnSpc>
              <a:buClr>
                <a:srgbClr val="201B18"/>
              </a:buClr>
              <a:buSzPts val="3100"/>
            </a:pPr>
            <a:r>
              <a:rPr lang="en-US" sz="2583" kern="0">
                <a:solidFill>
                  <a:srgbClr val="201B18"/>
                </a:solidFill>
                <a:latin typeface="Platypi"/>
                <a:ea typeface="Platypi"/>
                <a:cs typeface="Platypi"/>
                <a:sym typeface="Platypi"/>
              </a:rPr>
              <a:t>ESO Monthly Report Out</a:t>
            </a:r>
            <a:endParaRPr sz="2583" kern="0">
              <a:solidFill>
                <a:srgbClr val="000000"/>
              </a:solidFill>
              <a:latin typeface="Arial"/>
              <a:cs typeface="Arial"/>
              <a:sym typeface="Arial"/>
            </a:endParaRPr>
          </a:p>
        </p:txBody>
      </p:sp>
      <p:sp>
        <p:nvSpPr>
          <p:cNvPr id="38" name="Google Shape;38;p9"/>
          <p:cNvSpPr/>
          <p:nvPr/>
        </p:nvSpPr>
        <p:spPr>
          <a:xfrm>
            <a:off x="4855568" y="4665266"/>
            <a:ext cx="2480866" cy="310058"/>
          </a:xfrm>
          <a:prstGeom prst="rect">
            <a:avLst/>
          </a:prstGeom>
          <a:noFill/>
          <a:ln>
            <a:noFill/>
          </a:ln>
        </p:spPr>
        <p:txBody>
          <a:bodyPr spcFirstLastPara="1" wrap="square" lIns="0" tIns="0" rIns="0" bIns="0" anchor="t" anchorCtr="0">
            <a:noAutofit/>
          </a:bodyPr>
          <a:lstStyle/>
          <a:p>
            <a:pPr algn="ctr" defTabSz="761970">
              <a:lnSpc>
                <a:spcPct val="126086"/>
              </a:lnSpc>
              <a:buClr>
                <a:srgbClr val="201B18"/>
              </a:buClr>
              <a:buSzPts val="2300"/>
            </a:pPr>
            <a:r>
              <a:rPr lang="en-US" sz="1917" kern="0">
                <a:solidFill>
                  <a:srgbClr val="201B18"/>
                </a:solidFill>
                <a:latin typeface="Platypi"/>
                <a:ea typeface="Platypi"/>
                <a:cs typeface="Platypi"/>
                <a:sym typeface="Platypi"/>
              </a:rPr>
              <a:t>10/1/2025</a:t>
            </a:r>
            <a:endParaRPr sz="1917"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Google Shape;44;p10"/>
          <p:cNvPicPr preferRelativeResize="0"/>
          <p:nvPr/>
        </p:nvPicPr>
        <p:blipFill>
          <a:blip r:embed="rId3">
            <a:alphaModFix/>
          </a:blip>
          <a:stretch>
            <a:fillRect/>
          </a:stretch>
        </p:blipFill>
        <p:spPr>
          <a:xfrm>
            <a:off x="1432823" y="391750"/>
            <a:ext cx="9326354" cy="547591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D4D4C"/>
      </a:dk2>
      <a:lt2>
        <a:srgbClr val="E3E4E3"/>
      </a:lt2>
      <a:accent1>
        <a:srgbClr val="CE202F"/>
      </a:accent1>
      <a:accent2>
        <a:srgbClr val="4C4D4C"/>
      </a:accent2>
      <a:accent3>
        <a:srgbClr val="000000"/>
      </a:accent3>
      <a:accent4>
        <a:srgbClr val="8A8A89"/>
      </a:accent4>
      <a:accent5>
        <a:srgbClr val="2459A9"/>
      </a:accent5>
      <a:accent6>
        <a:srgbClr val="FFFEFE"/>
      </a:accent6>
      <a:hlink>
        <a:srgbClr val="2459A9"/>
      </a:hlink>
      <a:folHlink>
        <a:srgbClr val="183D74"/>
      </a:folHlink>
    </a:clrScheme>
    <a:fontScheme name="AEDC Template">
      <a:majorFont>
        <a:latin typeface="Oswald SemiBold"/>
        <a:ea typeface=""/>
        <a:cs typeface=""/>
      </a:majorFont>
      <a:minorFont>
        <a:latin typeface="Oswal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FA59EF-836C-714B-981C-48EB1960B37E}" vid="{DB42FA94-DA18-F948-953E-C97BD76111E6}"/>
    </a:ext>
  </a:extLst>
</a:theme>
</file>

<file path=ppt/theme/theme2.xml><?xml version="1.0" encoding="utf-8"?>
<a:theme xmlns:a="http://schemas.openxmlformats.org/drawingml/2006/main" name="2_Office Theme">
  <a:themeElements>
    <a:clrScheme name="Custom 1">
      <a:dk1>
        <a:srgbClr val="000000"/>
      </a:dk1>
      <a:lt1>
        <a:srgbClr val="FFFFFF"/>
      </a:lt1>
      <a:dk2>
        <a:srgbClr val="4D4D4C"/>
      </a:dk2>
      <a:lt2>
        <a:srgbClr val="E3E4E3"/>
      </a:lt2>
      <a:accent1>
        <a:srgbClr val="CE202F"/>
      </a:accent1>
      <a:accent2>
        <a:srgbClr val="4C4D4C"/>
      </a:accent2>
      <a:accent3>
        <a:srgbClr val="000000"/>
      </a:accent3>
      <a:accent4>
        <a:srgbClr val="8A8A89"/>
      </a:accent4>
      <a:accent5>
        <a:srgbClr val="2459A9"/>
      </a:accent5>
      <a:accent6>
        <a:srgbClr val="FFFEFE"/>
      </a:accent6>
      <a:hlink>
        <a:srgbClr val="2459A9"/>
      </a:hlink>
      <a:folHlink>
        <a:srgbClr val="183D74"/>
      </a:folHlink>
    </a:clrScheme>
    <a:fontScheme name="AEDC Template">
      <a:majorFont>
        <a:latin typeface="Oswald SemiBold"/>
        <a:ea typeface=""/>
        <a:cs typeface=""/>
      </a:majorFont>
      <a:minorFont>
        <a:latin typeface="Oswal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FA59EF-836C-714B-981C-48EB1960B37E}" vid="{DB42FA94-DA18-F948-953E-C97BD76111E6}"/>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8AAAACE238D14DBB70AC1A214B17E9" ma:contentTypeVersion="17" ma:contentTypeDescription="Create a new document." ma:contentTypeScope="" ma:versionID="1a3be97232252d5ce0e6eb09237fdc1e">
  <xsd:schema xmlns:xsd="http://www.w3.org/2001/XMLSchema" xmlns:xs="http://www.w3.org/2001/XMLSchema" xmlns:p="http://schemas.microsoft.com/office/2006/metadata/properties" xmlns:ns2="287a9ac6-7266-464f-92fc-14ef9ffa4ab3" xmlns:ns3="64af8ad0-2690-4568-a232-8d8969b95aca" targetNamespace="http://schemas.microsoft.com/office/2006/metadata/properties" ma:root="true" ma:fieldsID="8a76b1e813a9f7e04733a20648a494fb" ns2:_="" ns3:_="">
    <xsd:import namespace="287a9ac6-7266-464f-92fc-14ef9ffa4ab3"/>
    <xsd:import namespace="64af8ad0-2690-4568-a232-8d8969b95a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a9ac6-7266-464f-92fc-14ef9ffa4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3358760-6bd2-4d07-a004-50af683bcf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af8ad0-2690-4568-a232-8d8969b95ac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411c7d2-2be8-4db0-a322-83deea4049ef}" ma:internalName="TaxCatchAll" ma:showField="CatchAllData" ma:web="64af8ad0-2690-4568-a232-8d8969b95ac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af8ad0-2690-4568-a232-8d8969b95aca" xsi:nil="true"/>
    <lcf76f155ced4ddcb4097134ff3c332f xmlns="287a9ac6-7266-464f-92fc-14ef9ffa4ab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CDA6D6-21A5-4769-A017-314FB2B42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7a9ac6-7266-464f-92fc-14ef9ffa4ab3"/>
    <ds:schemaRef ds:uri="64af8ad0-2690-4568-a232-8d8969b95a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3C623C-95F6-458A-8E97-FE916E17D9ED}">
  <ds:schemaRefs>
    <ds:schemaRef ds:uri="http://schemas.microsoft.com/sharepoint/v3/contenttype/forms"/>
  </ds:schemaRefs>
</ds:datastoreItem>
</file>

<file path=customXml/itemProps3.xml><?xml version="1.0" encoding="utf-8"?>
<ds:datastoreItem xmlns:ds="http://schemas.openxmlformats.org/officeDocument/2006/customXml" ds:itemID="{E55779DD-E406-48F2-B22A-8697879F73B0}">
  <ds:schemaRefs>
    <ds:schemaRef ds:uri="http://purl.org/dc/terms/"/>
    <ds:schemaRef ds:uri="http://schemas.microsoft.com/office/2006/metadata/properties"/>
    <ds:schemaRef ds:uri="http://purl.org/dc/elements/1.1/"/>
    <ds:schemaRef ds:uri="64af8ad0-2690-4568-a232-8d8969b95aca"/>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87a9ac6-7266-464f-92fc-14ef9ffa4ab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491</TotalTime>
  <Words>581</Words>
  <Application>Microsoft Office PowerPoint</Application>
  <PresentationFormat>Widescreen</PresentationFormat>
  <Paragraphs>67</Paragraphs>
  <Slides>22</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Oswald SemiBold</vt:lpstr>
      <vt:lpstr>Calibri</vt:lpstr>
      <vt:lpstr>Arial</vt:lpstr>
      <vt:lpstr>PT Serif</vt:lpstr>
      <vt:lpstr>Wingdings</vt:lpstr>
      <vt:lpstr>Oswald Medium</vt:lpstr>
      <vt:lpstr>Oswald</vt:lpstr>
      <vt:lpstr>OSWALD LIGHT</vt:lpstr>
      <vt:lpstr>Platypi</vt:lpstr>
      <vt:lpstr>Office Theme</vt:lpstr>
      <vt:lpstr>2_Office Theme</vt:lpstr>
      <vt:lpstr>1_Office Theme</vt:lpstr>
      <vt:lpstr>Simple Light</vt:lpstr>
      <vt:lpstr>Welcome to the ESO Call!</vt:lpstr>
      <vt:lpstr>October ESO Call Agenda</vt:lpstr>
      <vt:lpstr>PowerPoint Presentation</vt:lpstr>
      <vt:lpstr>PowerPoint Presentation</vt:lpstr>
      <vt:lpstr>New Member Introductions </vt:lpstr>
      <vt:lpstr>PowerPoint Presentation</vt:lpstr>
      <vt:lpstr>Program Updates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SEPTEMBER 2025</vt:lpstr>
      <vt:lpstr>PowerPoint Presentation</vt:lpstr>
      <vt:lpstr>Thank you for joining us!  See you next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Head</dc:creator>
  <cp:lastModifiedBy>Mallory Race</cp:lastModifiedBy>
  <cp:revision>9</cp:revision>
  <cp:lastPrinted>2025-09-02T16:05:24Z</cp:lastPrinted>
  <dcterms:created xsi:type="dcterms:W3CDTF">2025-08-25T13:14:08Z</dcterms:created>
  <dcterms:modified xsi:type="dcterms:W3CDTF">2025-10-01T14:30:39Z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0x010100918AAAACE238D14DBB70AC1A214B17E9</vt:lpwstr>
  </property>
  <property fmtid="{D5CDD505-2E9C-101B-9397-08002B2CF9AE}" pid="3" name="MediaServiceImageTags">
    <vt:lpwstr/>
  </property>
</Properties>
</file>