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41"/>
  </p:notesMasterIdLst>
  <p:sldIdLst>
    <p:sldId id="2147481247" r:id="rId4"/>
    <p:sldId id="2146847455" r:id="rId5"/>
    <p:sldId id="2146847456" r:id="rId6"/>
    <p:sldId id="2146847452" r:id="rId7"/>
    <p:sldId id="330" r:id="rId8"/>
    <p:sldId id="2147481277" r:id="rId9"/>
    <p:sldId id="2147481264" r:id="rId10"/>
    <p:sldId id="2147481265" r:id="rId11"/>
    <p:sldId id="2147481281" r:id="rId12"/>
    <p:sldId id="2147481280" r:id="rId13"/>
    <p:sldId id="2147481282" r:id="rId14"/>
    <p:sldId id="2147481266" r:id="rId15"/>
    <p:sldId id="2147481267" r:id="rId16"/>
    <p:sldId id="2147481268" r:id="rId17"/>
    <p:sldId id="2147481269" r:id="rId18"/>
    <p:sldId id="2147481270" r:id="rId19"/>
    <p:sldId id="2147481271" r:id="rId20"/>
    <p:sldId id="2147481272" r:id="rId21"/>
    <p:sldId id="2147481283" r:id="rId22"/>
    <p:sldId id="2147481273" r:id="rId23"/>
    <p:sldId id="2147481274" r:id="rId24"/>
    <p:sldId id="2147481275" r:id="rId25"/>
    <p:sldId id="2147481276" r:id="rId26"/>
    <p:sldId id="2146847458" r:id="rId27"/>
    <p:sldId id="2147481261" r:id="rId28"/>
    <p:sldId id="2147481258" r:id="rId29"/>
    <p:sldId id="2147481257" r:id="rId30"/>
    <p:sldId id="2147481255" r:id="rId31"/>
    <p:sldId id="2147481259" r:id="rId32"/>
    <p:sldId id="2147481260" r:id="rId33"/>
    <p:sldId id="256" r:id="rId34"/>
    <p:sldId id="2147481263" r:id="rId35"/>
    <p:sldId id="2147481278" r:id="rId36"/>
    <p:sldId id="2147481279" r:id="rId37"/>
    <p:sldId id="2147481248" r:id="rId38"/>
    <p:sldId id="2147481262" r:id="rId39"/>
    <p:sldId id="2146847459" r:id="rId4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42965-FAA9-490D-AD8E-0C50A859CADF}" v="21" dt="2026-02-04T22:33:06.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4660"/>
  </p:normalViewPr>
  <p:slideViewPr>
    <p:cSldViewPr snapToGrid="0">
      <p:cViewPr varScale="1">
        <p:scale>
          <a:sx n="105" d="100"/>
          <a:sy n="105" d="100"/>
        </p:scale>
        <p:origin x="7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ory Race" userId="2f3b95af-638b-4c69-8a2e-990cab33bd3a" providerId="ADAL" clId="{5E885FBB-AF26-47F2-BC86-79D900A61A07}"/>
    <pc:docChg chg="undo custSel addSld delSld modSld sldOrd delMainMaster modNotesMaster">
      <pc:chgData name="Mallory Race" userId="2f3b95af-638b-4c69-8a2e-990cab33bd3a" providerId="ADAL" clId="{5E885FBB-AF26-47F2-BC86-79D900A61A07}" dt="2026-02-04T22:33:20.745" v="429" actId="20577"/>
      <pc:docMkLst>
        <pc:docMk/>
      </pc:docMkLst>
      <pc:sldChg chg="add ord">
        <pc:chgData name="Mallory Race" userId="2f3b95af-638b-4c69-8a2e-990cab33bd3a" providerId="ADAL" clId="{5E885FBB-AF26-47F2-BC86-79D900A61A07}" dt="2026-02-02T16:35:38.634" v="172"/>
        <pc:sldMkLst>
          <pc:docMk/>
          <pc:sldMk cId="0" sldId="256"/>
        </pc:sldMkLst>
      </pc:sldChg>
      <pc:sldChg chg="modSp mod">
        <pc:chgData name="Mallory Race" userId="2f3b95af-638b-4c69-8a2e-990cab33bd3a" providerId="ADAL" clId="{5E885FBB-AF26-47F2-BC86-79D900A61A07}" dt="2026-01-29T20:52:06.525" v="88" actId="20577"/>
        <pc:sldMkLst>
          <pc:docMk/>
          <pc:sldMk cId="4129898392" sldId="2146847455"/>
        </pc:sldMkLst>
        <pc:spChg chg="mod">
          <ac:chgData name="Mallory Race" userId="2f3b95af-638b-4c69-8a2e-990cab33bd3a" providerId="ADAL" clId="{5E885FBB-AF26-47F2-BC86-79D900A61A07}" dt="2026-01-29T20:50:26.259" v="16" actId="20577"/>
          <ac:spMkLst>
            <pc:docMk/>
            <pc:sldMk cId="4129898392" sldId="2146847455"/>
            <ac:spMk id="2" creationId="{93A94977-9B28-C143-D0A4-D540982B820A}"/>
          </ac:spMkLst>
        </pc:spChg>
        <pc:spChg chg="mod">
          <ac:chgData name="Mallory Race" userId="2f3b95af-638b-4c69-8a2e-990cab33bd3a" providerId="ADAL" clId="{5E885FBB-AF26-47F2-BC86-79D900A61A07}" dt="2026-01-29T20:51:11.703" v="29" actId="20577"/>
          <ac:spMkLst>
            <pc:docMk/>
            <pc:sldMk cId="4129898392" sldId="2146847455"/>
            <ac:spMk id="6" creationId="{21192B6D-0EAD-9E7F-D43E-79EB38E5C515}"/>
          </ac:spMkLst>
        </pc:spChg>
        <pc:spChg chg="mod">
          <ac:chgData name="Mallory Race" userId="2f3b95af-638b-4c69-8a2e-990cab33bd3a" providerId="ADAL" clId="{5E885FBB-AF26-47F2-BC86-79D900A61A07}" dt="2026-01-29T20:52:06.525" v="88" actId="20577"/>
          <ac:spMkLst>
            <pc:docMk/>
            <pc:sldMk cId="4129898392" sldId="2146847455"/>
            <ac:spMk id="9" creationId="{746AC93A-5A1C-1291-249E-15F5713A8E05}"/>
          </ac:spMkLst>
        </pc:spChg>
        <pc:grpChg chg="mod">
          <ac:chgData name="Mallory Race" userId="2f3b95af-638b-4c69-8a2e-990cab33bd3a" providerId="ADAL" clId="{5E885FBB-AF26-47F2-BC86-79D900A61A07}" dt="2026-01-29T20:51:02.126" v="21" actId="1076"/>
          <ac:grpSpMkLst>
            <pc:docMk/>
            <pc:sldMk cId="4129898392" sldId="2146847455"/>
            <ac:grpSpMk id="4" creationId="{28142EA9-7A37-5F3F-09AA-C7BD022B28AE}"/>
          </ac:grpSpMkLst>
        </pc:grpChg>
      </pc:sldChg>
      <pc:sldChg chg="modSp mod">
        <pc:chgData name="Mallory Race" userId="2f3b95af-638b-4c69-8a2e-990cab33bd3a" providerId="ADAL" clId="{5E885FBB-AF26-47F2-BC86-79D900A61A07}" dt="2026-01-29T20:52:33.579" v="107" actId="20577"/>
        <pc:sldMkLst>
          <pc:docMk/>
          <pc:sldMk cId="3874006059" sldId="2146847458"/>
        </pc:sldMkLst>
        <pc:spChg chg="mod">
          <ac:chgData name="Mallory Race" userId="2f3b95af-638b-4c69-8a2e-990cab33bd3a" providerId="ADAL" clId="{5E885FBB-AF26-47F2-BC86-79D900A61A07}" dt="2026-01-29T20:52:33.579" v="107" actId="20577"/>
          <ac:spMkLst>
            <pc:docMk/>
            <pc:sldMk cId="3874006059" sldId="2146847458"/>
            <ac:spMk id="4" creationId="{0F799C0B-6E5F-9DE5-BF13-935294DEA4A7}"/>
          </ac:spMkLst>
        </pc:spChg>
      </pc:sldChg>
      <pc:sldChg chg="modSp mod">
        <pc:chgData name="Mallory Race" userId="2f3b95af-638b-4c69-8a2e-990cab33bd3a" providerId="ADAL" clId="{5E885FBB-AF26-47F2-BC86-79D900A61A07}" dt="2026-01-29T21:19:12.090" v="135" actId="20577"/>
        <pc:sldMkLst>
          <pc:docMk/>
          <pc:sldMk cId="2841243504" sldId="2146847459"/>
        </pc:sldMkLst>
        <pc:spChg chg="mod">
          <ac:chgData name="Mallory Race" userId="2f3b95af-638b-4c69-8a2e-990cab33bd3a" providerId="ADAL" clId="{5E885FBB-AF26-47F2-BC86-79D900A61A07}" dt="2026-01-29T21:19:12.090" v="135" actId="20577"/>
          <ac:spMkLst>
            <pc:docMk/>
            <pc:sldMk cId="2841243504" sldId="2146847459"/>
            <ac:spMk id="3" creationId="{93AF97D5-6137-B55B-BAD5-4BF762B4E65B}"/>
          </ac:spMkLst>
        </pc:spChg>
      </pc:sldChg>
      <pc:sldChg chg="ord">
        <pc:chgData name="Mallory Race" userId="2f3b95af-638b-4c69-8a2e-990cab33bd3a" providerId="ADAL" clId="{5E885FBB-AF26-47F2-BC86-79D900A61A07}" dt="2026-01-29T21:18:31.489" v="120"/>
        <pc:sldMkLst>
          <pc:docMk/>
          <pc:sldMk cId="3827647027" sldId="2147481248"/>
        </pc:sldMkLst>
      </pc:sldChg>
      <pc:sldChg chg="ord">
        <pc:chgData name="Mallory Race" userId="2f3b95af-638b-4c69-8a2e-990cab33bd3a" providerId="ADAL" clId="{5E885FBB-AF26-47F2-BC86-79D900A61A07}" dt="2026-02-04T14:39:08.873" v="267"/>
        <pc:sldMkLst>
          <pc:docMk/>
          <pc:sldMk cId="458174141" sldId="2147481257"/>
        </pc:sldMkLst>
      </pc:sldChg>
      <pc:sldChg chg="addSp modSp new mod">
        <pc:chgData name="Mallory Race" userId="2f3b95af-638b-4c69-8a2e-990cab33bd3a" providerId="ADAL" clId="{5E885FBB-AF26-47F2-BC86-79D900A61A07}" dt="2026-02-04T22:33:20.745" v="429" actId="20577"/>
        <pc:sldMkLst>
          <pc:docMk/>
          <pc:sldMk cId="3708321459" sldId="2147481258"/>
        </pc:sldMkLst>
        <pc:spChg chg="add mod">
          <ac:chgData name="Mallory Race" userId="2f3b95af-638b-4c69-8a2e-990cab33bd3a" providerId="ADAL" clId="{5E885FBB-AF26-47F2-BC86-79D900A61A07}" dt="2026-02-04T22:30:48.910" v="397" actId="1076"/>
          <ac:spMkLst>
            <pc:docMk/>
            <pc:sldMk cId="3708321459" sldId="2147481258"/>
            <ac:spMk id="3" creationId="{F17CD097-301E-8F5D-15B8-0D3CCCCC1C6E}"/>
          </ac:spMkLst>
        </pc:spChg>
        <pc:spChg chg="add mod">
          <ac:chgData name="Mallory Race" userId="2f3b95af-638b-4c69-8a2e-990cab33bd3a" providerId="ADAL" clId="{5E885FBB-AF26-47F2-BC86-79D900A61A07}" dt="2026-02-04T22:33:20.745" v="429" actId="20577"/>
          <ac:spMkLst>
            <pc:docMk/>
            <pc:sldMk cId="3708321459" sldId="2147481258"/>
            <ac:spMk id="4" creationId="{7CCB6F8B-E854-71CB-1FA4-9D3A87F79507}"/>
          </ac:spMkLst>
        </pc:spChg>
        <pc:spChg chg="add mod">
          <ac:chgData name="Mallory Race" userId="2f3b95af-638b-4c69-8a2e-990cab33bd3a" providerId="ADAL" clId="{5E885FBB-AF26-47F2-BC86-79D900A61A07}" dt="2026-02-04T22:31:01.907" v="399"/>
          <ac:spMkLst>
            <pc:docMk/>
            <pc:sldMk cId="3708321459" sldId="2147481258"/>
            <ac:spMk id="5" creationId="{42888DBD-59D9-F062-EEF2-F34004F20A61}"/>
          </ac:spMkLst>
        </pc:spChg>
        <pc:picChg chg="add mod">
          <ac:chgData name="Mallory Race" userId="2f3b95af-638b-4c69-8a2e-990cab33bd3a" providerId="ADAL" clId="{5E885FBB-AF26-47F2-BC86-79D900A61A07}" dt="2026-02-04T22:30:45.185" v="395" actId="1076"/>
          <ac:picMkLst>
            <pc:docMk/>
            <pc:sldMk cId="3708321459" sldId="2147481258"/>
            <ac:picMk id="2" creationId="{4E58AD9C-684B-1795-E715-A77737B5D64B}"/>
          </ac:picMkLst>
        </pc:picChg>
      </pc:sldChg>
      <pc:sldChg chg="addSp modSp new mod">
        <pc:chgData name="Mallory Race" userId="2f3b95af-638b-4c69-8a2e-990cab33bd3a" providerId="ADAL" clId="{5E885FBB-AF26-47F2-BC86-79D900A61A07}" dt="2026-01-29T22:03:56.100" v="146" actId="14100"/>
        <pc:sldMkLst>
          <pc:docMk/>
          <pc:sldMk cId="3538686823" sldId="2147481259"/>
        </pc:sldMkLst>
        <pc:spChg chg="add mod">
          <ac:chgData name="Mallory Race" userId="2f3b95af-638b-4c69-8a2e-990cab33bd3a" providerId="ADAL" clId="{5E885FBB-AF26-47F2-BC86-79D900A61A07}" dt="2026-01-29T22:02:56.958" v="141" actId="14100"/>
          <ac:spMkLst>
            <pc:docMk/>
            <pc:sldMk cId="3538686823" sldId="2147481259"/>
            <ac:spMk id="2" creationId="{3BD326E7-CFC2-D864-8AD7-9F1986EDEC5D}"/>
          </ac:spMkLst>
        </pc:spChg>
        <pc:picChg chg="add mod">
          <ac:chgData name="Mallory Race" userId="2f3b95af-638b-4c69-8a2e-990cab33bd3a" providerId="ADAL" clId="{5E885FBB-AF26-47F2-BC86-79D900A61A07}" dt="2026-01-29T22:03:56.100" v="146" actId="14100"/>
          <ac:picMkLst>
            <pc:docMk/>
            <pc:sldMk cId="3538686823" sldId="2147481259"/>
            <ac:picMk id="4" creationId="{E70B73EA-E801-ACF1-E5FE-413EF49B03CA}"/>
          </ac:picMkLst>
        </pc:picChg>
      </pc:sldChg>
      <pc:sldChg chg="addSp delSp modSp add mod">
        <pc:chgData name="Mallory Race" userId="2f3b95af-638b-4c69-8a2e-990cab33bd3a" providerId="ADAL" clId="{5E885FBB-AF26-47F2-BC86-79D900A61A07}" dt="2026-01-29T22:04:57.650" v="155" actId="1076"/>
        <pc:sldMkLst>
          <pc:docMk/>
          <pc:sldMk cId="474788794" sldId="2147481260"/>
        </pc:sldMkLst>
        <pc:picChg chg="add mod">
          <ac:chgData name="Mallory Race" userId="2f3b95af-638b-4c69-8a2e-990cab33bd3a" providerId="ADAL" clId="{5E885FBB-AF26-47F2-BC86-79D900A61A07}" dt="2026-01-29T22:04:57.650" v="155" actId="1076"/>
          <ac:picMkLst>
            <pc:docMk/>
            <pc:sldMk cId="474788794" sldId="2147481260"/>
            <ac:picMk id="5" creationId="{CDCF9FB8-883E-E736-4C4A-58217D513CD0}"/>
          </ac:picMkLst>
        </pc:picChg>
      </pc:sldChg>
      <pc:sldChg chg="addSp delSp modSp add mod ord">
        <pc:chgData name="Mallory Race" userId="2f3b95af-638b-4c69-8a2e-990cab33bd3a" providerId="ADAL" clId="{5E885FBB-AF26-47F2-BC86-79D900A61A07}" dt="2026-02-02T14:36:58.743" v="170" actId="14100"/>
        <pc:sldMkLst>
          <pc:docMk/>
          <pc:sldMk cId="2242752054" sldId="2147481261"/>
        </pc:sldMkLst>
        <pc:picChg chg="add mod">
          <ac:chgData name="Mallory Race" userId="2f3b95af-638b-4c69-8a2e-990cab33bd3a" providerId="ADAL" clId="{5E885FBB-AF26-47F2-BC86-79D900A61A07}" dt="2026-02-02T14:36:58.743" v="170" actId="14100"/>
          <ac:picMkLst>
            <pc:docMk/>
            <pc:sldMk cId="2242752054" sldId="2147481261"/>
            <ac:picMk id="4" creationId="{DDF9F8AA-6DAA-B31F-76D9-F0AA1D758400}"/>
          </ac:picMkLst>
        </pc:picChg>
        <pc:picChg chg="add mod">
          <ac:chgData name="Mallory Race" userId="2f3b95af-638b-4c69-8a2e-990cab33bd3a" providerId="ADAL" clId="{5E885FBB-AF26-47F2-BC86-79D900A61A07}" dt="2026-02-02T14:36:35.141" v="167" actId="1076"/>
          <ac:picMkLst>
            <pc:docMk/>
            <pc:sldMk cId="2242752054" sldId="2147481261"/>
            <ac:picMk id="1026" creationId="{508AEB90-23E4-AD4B-8982-7DA8CA53431C}"/>
          </ac:picMkLst>
        </pc:picChg>
      </pc:sldChg>
      <pc:sldChg chg="addSp delSp modSp add mod ord">
        <pc:chgData name="Mallory Race" userId="2f3b95af-638b-4c69-8a2e-990cab33bd3a" providerId="ADAL" clId="{5E885FBB-AF26-47F2-BC86-79D900A61A07}" dt="2026-02-02T16:36:28.031" v="180" actId="14100"/>
        <pc:sldMkLst>
          <pc:docMk/>
          <pc:sldMk cId="199217207" sldId="2147481262"/>
        </pc:sldMkLst>
        <pc:spChg chg="mod">
          <ac:chgData name="Mallory Race" userId="2f3b95af-638b-4c69-8a2e-990cab33bd3a" providerId="ADAL" clId="{5E885FBB-AF26-47F2-BC86-79D900A61A07}" dt="2026-02-02T16:36:28.031" v="180" actId="14100"/>
          <ac:spMkLst>
            <pc:docMk/>
            <pc:sldMk cId="199217207" sldId="2147481262"/>
            <ac:spMk id="3" creationId="{315FFC07-2B47-29D3-9C58-D54B4B9CCA53}"/>
          </ac:spMkLst>
        </pc:spChg>
        <pc:picChg chg="add mod">
          <ac:chgData name="Mallory Race" userId="2f3b95af-638b-4c69-8a2e-990cab33bd3a" providerId="ADAL" clId="{5E885FBB-AF26-47F2-BC86-79D900A61A07}" dt="2026-02-02T16:36:26.806" v="178" actId="27614"/>
          <ac:picMkLst>
            <pc:docMk/>
            <pc:sldMk cId="199217207" sldId="2147481262"/>
            <ac:picMk id="5" creationId="{CF78C9F7-66EB-2BDD-4309-FFC9EC6249E3}"/>
          </ac:picMkLst>
        </pc:picChg>
      </pc:sldChg>
      <pc:sldChg chg="addSp delSp modSp add mod ord">
        <pc:chgData name="Mallory Race" userId="2f3b95af-638b-4c69-8a2e-990cab33bd3a" providerId="ADAL" clId="{5E885FBB-AF26-47F2-BC86-79D900A61A07}" dt="2026-02-03T15:40:59.609" v="191" actId="14100"/>
        <pc:sldMkLst>
          <pc:docMk/>
          <pc:sldMk cId="1878399180" sldId="2147481263"/>
        </pc:sldMkLst>
        <pc:spChg chg="mod">
          <ac:chgData name="Mallory Race" userId="2f3b95af-638b-4c69-8a2e-990cab33bd3a" providerId="ADAL" clId="{5E885FBB-AF26-47F2-BC86-79D900A61A07}" dt="2026-02-03T15:39:31.212" v="186" actId="14100"/>
          <ac:spMkLst>
            <pc:docMk/>
            <pc:sldMk cId="1878399180" sldId="2147481263"/>
            <ac:spMk id="3" creationId="{2F690994-15C2-84BD-BF87-712FF3CC797D}"/>
          </ac:spMkLst>
        </pc:spChg>
        <pc:picChg chg="add mod">
          <ac:chgData name="Mallory Race" userId="2f3b95af-638b-4c69-8a2e-990cab33bd3a" providerId="ADAL" clId="{5E885FBB-AF26-47F2-BC86-79D900A61A07}" dt="2026-02-03T15:40:59.609" v="191" actId="14100"/>
          <ac:picMkLst>
            <pc:docMk/>
            <pc:sldMk cId="1878399180" sldId="2147481263"/>
            <ac:picMk id="4" creationId="{19954C70-228D-9394-9789-DFA47F11547C}"/>
          </ac:picMkLst>
        </pc:picChg>
        <pc:picChg chg="del">
          <ac:chgData name="Mallory Race" userId="2f3b95af-638b-4c69-8a2e-990cab33bd3a" providerId="ADAL" clId="{5E885FBB-AF26-47F2-BC86-79D900A61A07}" dt="2026-02-03T15:39:24.443" v="184" actId="478"/>
          <ac:picMkLst>
            <pc:docMk/>
            <pc:sldMk cId="1878399180" sldId="2147481263"/>
            <ac:picMk id="5" creationId="{A3290682-0A89-441D-9335-B5E36B75D4EF}"/>
          </ac:picMkLst>
        </pc:picChg>
      </pc:sldChg>
      <pc:sldChg chg="addSp delSp modSp new mod">
        <pc:chgData name="Mallory Race" userId="2f3b95af-638b-4c69-8a2e-990cab33bd3a" providerId="ADAL" clId="{5E885FBB-AF26-47F2-BC86-79D900A61A07}" dt="2026-02-03T15:51:06.610" v="203" actId="962"/>
        <pc:sldMkLst>
          <pc:docMk/>
          <pc:sldMk cId="669484768" sldId="2147481264"/>
        </pc:sldMkLst>
        <pc:picChg chg="add del mod">
          <ac:chgData name="Mallory Race" userId="2f3b95af-638b-4c69-8a2e-990cab33bd3a" providerId="ADAL" clId="{5E885FBB-AF26-47F2-BC86-79D900A61A07}" dt="2026-02-03T15:50:40.608" v="196" actId="22"/>
          <ac:picMkLst>
            <pc:docMk/>
            <pc:sldMk cId="669484768" sldId="2147481264"/>
            <ac:picMk id="3" creationId="{B46AED89-939F-A780-FEF6-44C3EA81CC87}"/>
          </ac:picMkLst>
        </pc:picChg>
        <pc:picChg chg="add mod">
          <ac:chgData name="Mallory Race" userId="2f3b95af-638b-4c69-8a2e-990cab33bd3a" providerId="ADAL" clId="{5E885FBB-AF26-47F2-BC86-79D900A61A07}" dt="2026-02-03T15:51:06.610" v="203" actId="962"/>
          <ac:picMkLst>
            <pc:docMk/>
            <pc:sldMk cId="669484768" sldId="2147481264"/>
            <ac:picMk id="5" creationId="{C30328CC-9CB0-5C2A-713F-BB6AB232B58C}"/>
          </ac:picMkLst>
        </pc:picChg>
      </pc:sldChg>
      <pc:sldChg chg="addSp modSp add mod">
        <pc:chgData name="Mallory Race" userId="2f3b95af-638b-4c69-8a2e-990cab33bd3a" providerId="ADAL" clId="{5E885FBB-AF26-47F2-BC86-79D900A61A07}" dt="2026-02-03T15:56:22.946" v="238" actId="14100"/>
        <pc:sldMkLst>
          <pc:docMk/>
          <pc:sldMk cId="1655415336" sldId="2147481265"/>
        </pc:sldMkLst>
        <pc:picChg chg="add mod">
          <ac:chgData name="Mallory Race" userId="2f3b95af-638b-4c69-8a2e-990cab33bd3a" providerId="ADAL" clId="{5E885FBB-AF26-47F2-BC86-79D900A61A07}" dt="2026-02-03T15:56:22.946" v="238" actId="14100"/>
          <ac:picMkLst>
            <pc:docMk/>
            <pc:sldMk cId="1655415336" sldId="2147481265"/>
            <ac:picMk id="3" creationId="{6B2CAB9D-70FA-F646-E63D-1C9795BACF10}"/>
          </ac:picMkLst>
        </pc:picChg>
      </pc:sldChg>
      <pc:sldChg chg="addSp modSp add mod">
        <pc:chgData name="Mallory Race" userId="2f3b95af-638b-4c69-8a2e-990cab33bd3a" providerId="ADAL" clId="{5E885FBB-AF26-47F2-BC86-79D900A61A07}" dt="2026-02-03T15:52:21.631" v="209" actId="962"/>
        <pc:sldMkLst>
          <pc:docMk/>
          <pc:sldMk cId="3564321305" sldId="2147481266"/>
        </pc:sldMkLst>
        <pc:picChg chg="add mod">
          <ac:chgData name="Mallory Race" userId="2f3b95af-638b-4c69-8a2e-990cab33bd3a" providerId="ADAL" clId="{5E885FBB-AF26-47F2-BC86-79D900A61A07}" dt="2026-02-03T15:52:21.631" v="209" actId="962"/>
          <ac:picMkLst>
            <pc:docMk/>
            <pc:sldMk cId="3564321305" sldId="2147481266"/>
            <ac:picMk id="3" creationId="{920F7FB2-B81F-C553-BCBA-B58BD5382FAC}"/>
          </ac:picMkLst>
        </pc:picChg>
      </pc:sldChg>
      <pc:sldChg chg="addSp modSp add mod replId">
        <pc:chgData name="Mallory Race" userId="2f3b95af-638b-4c69-8a2e-990cab33bd3a" providerId="ADAL" clId="{5E885FBB-AF26-47F2-BC86-79D900A61A07}" dt="2026-02-03T15:52:43.604" v="212" actId="962"/>
        <pc:sldMkLst>
          <pc:docMk/>
          <pc:sldMk cId="1180692827" sldId="2147481267"/>
        </pc:sldMkLst>
        <pc:picChg chg="add mod">
          <ac:chgData name="Mallory Race" userId="2f3b95af-638b-4c69-8a2e-990cab33bd3a" providerId="ADAL" clId="{5E885FBB-AF26-47F2-BC86-79D900A61A07}" dt="2026-02-03T15:52:43.604" v="212" actId="962"/>
          <ac:picMkLst>
            <pc:docMk/>
            <pc:sldMk cId="1180692827" sldId="2147481267"/>
            <ac:picMk id="3" creationId="{77916603-7C5A-97E5-EF4F-1755C7F6B8A2}"/>
          </ac:picMkLst>
        </pc:picChg>
      </pc:sldChg>
      <pc:sldChg chg="addSp add mod">
        <pc:chgData name="Mallory Race" userId="2f3b95af-638b-4c69-8a2e-990cab33bd3a" providerId="ADAL" clId="{5E885FBB-AF26-47F2-BC86-79D900A61A07}" dt="2026-02-03T15:53:09.222" v="213" actId="22"/>
        <pc:sldMkLst>
          <pc:docMk/>
          <pc:sldMk cId="1591227426" sldId="2147481268"/>
        </pc:sldMkLst>
        <pc:picChg chg="add">
          <ac:chgData name="Mallory Race" userId="2f3b95af-638b-4c69-8a2e-990cab33bd3a" providerId="ADAL" clId="{5E885FBB-AF26-47F2-BC86-79D900A61A07}" dt="2026-02-03T15:53:09.222" v="213" actId="22"/>
          <ac:picMkLst>
            <pc:docMk/>
            <pc:sldMk cId="1591227426" sldId="2147481268"/>
            <ac:picMk id="3" creationId="{8361B124-CF36-E4B2-B02D-1C2091B8DBFA}"/>
          </ac:picMkLst>
        </pc:picChg>
      </pc:sldChg>
      <pc:sldChg chg="addSp modSp add mod replId">
        <pc:chgData name="Mallory Race" userId="2f3b95af-638b-4c69-8a2e-990cab33bd3a" providerId="ADAL" clId="{5E885FBB-AF26-47F2-BC86-79D900A61A07}" dt="2026-02-03T15:53:31.496" v="216" actId="962"/>
        <pc:sldMkLst>
          <pc:docMk/>
          <pc:sldMk cId="1884507450" sldId="2147481269"/>
        </pc:sldMkLst>
        <pc:picChg chg="add mod">
          <ac:chgData name="Mallory Race" userId="2f3b95af-638b-4c69-8a2e-990cab33bd3a" providerId="ADAL" clId="{5E885FBB-AF26-47F2-BC86-79D900A61A07}" dt="2026-02-03T15:53:31.496" v="216" actId="962"/>
          <ac:picMkLst>
            <pc:docMk/>
            <pc:sldMk cId="1884507450" sldId="2147481269"/>
            <ac:picMk id="3" creationId="{EC7D5B3D-5B87-6086-6437-EB8249049CF6}"/>
          </ac:picMkLst>
        </pc:picChg>
      </pc:sldChg>
      <pc:sldChg chg="addSp modSp add mod replId">
        <pc:chgData name="Mallory Race" userId="2f3b95af-638b-4c69-8a2e-990cab33bd3a" providerId="ADAL" clId="{5E885FBB-AF26-47F2-BC86-79D900A61A07}" dt="2026-02-03T15:53:49.938" v="219" actId="962"/>
        <pc:sldMkLst>
          <pc:docMk/>
          <pc:sldMk cId="3702864454" sldId="2147481270"/>
        </pc:sldMkLst>
        <pc:picChg chg="add mod">
          <ac:chgData name="Mallory Race" userId="2f3b95af-638b-4c69-8a2e-990cab33bd3a" providerId="ADAL" clId="{5E885FBB-AF26-47F2-BC86-79D900A61A07}" dt="2026-02-03T15:53:49.938" v="219" actId="962"/>
          <ac:picMkLst>
            <pc:docMk/>
            <pc:sldMk cId="3702864454" sldId="2147481270"/>
            <ac:picMk id="3" creationId="{B6BDA19C-49D4-6EAE-A428-D91CB8A0D67D}"/>
          </ac:picMkLst>
        </pc:picChg>
      </pc:sldChg>
      <pc:sldChg chg="addSp modSp add mod replId">
        <pc:chgData name="Mallory Race" userId="2f3b95af-638b-4c69-8a2e-990cab33bd3a" providerId="ADAL" clId="{5E885FBB-AF26-47F2-BC86-79D900A61A07}" dt="2026-02-03T15:54:10.470" v="222" actId="962"/>
        <pc:sldMkLst>
          <pc:docMk/>
          <pc:sldMk cId="3821977968" sldId="2147481271"/>
        </pc:sldMkLst>
        <pc:picChg chg="add mod">
          <ac:chgData name="Mallory Race" userId="2f3b95af-638b-4c69-8a2e-990cab33bd3a" providerId="ADAL" clId="{5E885FBB-AF26-47F2-BC86-79D900A61A07}" dt="2026-02-03T15:54:10.470" v="222" actId="962"/>
          <ac:picMkLst>
            <pc:docMk/>
            <pc:sldMk cId="3821977968" sldId="2147481271"/>
            <ac:picMk id="3" creationId="{02A21747-0D1B-D1B7-BA67-8C87A91B28EB}"/>
          </ac:picMkLst>
        </pc:picChg>
      </pc:sldChg>
      <pc:sldChg chg="addSp modSp add mod">
        <pc:chgData name="Mallory Race" userId="2f3b95af-638b-4c69-8a2e-990cab33bd3a" providerId="ADAL" clId="{5E885FBB-AF26-47F2-BC86-79D900A61A07}" dt="2026-02-03T15:54:43.188" v="226" actId="962"/>
        <pc:sldMkLst>
          <pc:docMk/>
          <pc:sldMk cId="3659259717" sldId="2147481272"/>
        </pc:sldMkLst>
        <pc:picChg chg="add mod">
          <ac:chgData name="Mallory Race" userId="2f3b95af-638b-4c69-8a2e-990cab33bd3a" providerId="ADAL" clId="{5E885FBB-AF26-47F2-BC86-79D900A61A07}" dt="2026-02-03T15:54:43.188" v="226" actId="962"/>
          <ac:picMkLst>
            <pc:docMk/>
            <pc:sldMk cId="3659259717" sldId="2147481272"/>
            <ac:picMk id="3" creationId="{5470A6B6-DEF6-F9FD-5519-430FD0B3C665}"/>
          </ac:picMkLst>
        </pc:picChg>
      </pc:sldChg>
      <pc:sldChg chg="addSp add mod replId">
        <pc:chgData name="Mallory Race" userId="2f3b95af-638b-4c69-8a2e-990cab33bd3a" providerId="ADAL" clId="{5E885FBB-AF26-47F2-BC86-79D900A61A07}" dt="2026-02-03T15:55:03.497" v="227" actId="22"/>
        <pc:sldMkLst>
          <pc:docMk/>
          <pc:sldMk cId="148195741" sldId="2147481273"/>
        </pc:sldMkLst>
        <pc:picChg chg="add">
          <ac:chgData name="Mallory Race" userId="2f3b95af-638b-4c69-8a2e-990cab33bd3a" providerId="ADAL" clId="{5E885FBB-AF26-47F2-BC86-79D900A61A07}" dt="2026-02-03T15:55:03.497" v="227" actId="22"/>
          <ac:picMkLst>
            <pc:docMk/>
            <pc:sldMk cId="148195741" sldId="2147481273"/>
            <ac:picMk id="3" creationId="{DB87843D-EC7B-C860-4CB8-47D694C84B25}"/>
          </ac:picMkLst>
        </pc:picChg>
      </pc:sldChg>
      <pc:sldChg chg="addSp modSp add mod replId">
        <pc:chgData name="Mallory Race" userId="2f3b95af-638b-4c69-8a2e-990cab33bd3a" providerId="ADAL" clId="{5E885FBB-AF26-47F2-BC86-79D900A61A07}" dt="2026-02-03T15:55:30.735" v="230" actId="962"/>
        <pc:sldMkLst>
          <pc:docMk/>
          <pc:sldMk cId="1726648751" sldId="2147481274"/>
        </pc:sldMkLst>
        <pc:picChg chg="add mod">
          <ac:chgData name="Mallory Race" userId="2f3b95af-638b-4c69-8a2e-990cab33bd3a" providerId="ADAL" clId="{5E885FBB-AF26-47F2-BC86-79D900A61A07}" dt="2026-02-03T15:55:30.735" v="230" actId="962"/>
          <ac:picMkLst>
            <pc:docMk/>
            <pc:sldMk cId="1726648751" sldId="2147481274"/>
            <ac:picMk id="3" creationId="{89C4EECA-CD0B-388E-EDF0-FD6EC1636406}"/>
          </ac:picMkLst>
        </pc:picChg>
      </pc:sldChg>
      <pc:sldChg chg="addSp modSp add mod replId">
        <pc:chgData name="Mallory Race" userId="2f3b95af-638b-4c69-8a2e-990cab33bd3a" providerId="ADAL" clId="{5E885FBB-AF26-47F2-BC86-79D900A61A07}" dt="2026-02-03T15:55:48.544" v="233" actId="962"/>
        <pc:sldMkLst>
          <pc:docMk/>
          <pc:sldMk cId="3417610286" sldId="2147481275"/>
        </pc:sldMkLst>
        <pc:picChg chg="add mod">
          <ac:chgData name="Mallory Race" userId="2f3b95af-638b-4c69-8a2e-990cab33bd3a" providerId="ADAL" clId="{5E885FBB-AF26-47F2-BC86-79D900A61A07}" dt="2026-02-03T15:55:48.544" v="233" actId="962"/>
          <ac:picMkLst>
            <pc:docMk/>
            <pc:sldMk cId="3417610286" sldId="2147481275"/>
            <ac:picMk id="3" creationId="{6DDF67A3-BEF5-D260-B9C8-8FDEE8C08F5B}"/>
          </ac:picMkLst>
        </pc:picChg>
      </pc:sldChg>
      <pc:sldChg chg="addSp modSp add mod">
        <pc:chgData name="Mallory Race" userId="2f3b95af-638b-4c69-8a2e-990cab33bd3a" providerId="ADAL" clId="{5E885FBB-AF26-47F2-BC86-79D900A61A07}" dt="2026-02-03T15:56:09.484" v="236" actId="962"/>
        <pc:sldMkLst>
          <pc:docMk/>
          <pc:sldMk cId="482172945" sldId="2147481276"/>
        </pc:sldMkLst>
        <pc:picChg chg="add mod">
          <ac:chgData name="Mallory Race" userId="2f3b95af-638b-4c69-8a2e-990cab33bd3a" providerId="ADAL" clId="{5E885FBB-AF26-47F2-BC86-79D900A61A07}" dt="2026-02-03T15:56:09.484" v="236" actId="962"/>
          <ac:picMkLst>
            <pc:docMk/>
            <pc:sldMk cId="482172945" sldId="2147481276"/>
            <ac:picMk id="3" creationId="{2F88B56B-0458-0F02-F6C2-CA344BC11C2E}"/>
          </ac:picMkLst>
        </pc:picChg>
      </pc:sldChg>
      <pc:sldChg chg="addSp delSp modSp add mod ord">
        <pc:chgData name="Mallory Race" userId="2f3b95af-638b-4c69-8a2e-990cab33bd3a" providerId="ADAL" clId="{5E885FBB-AF26-47F2-BC86-79D900A61A07}" dt="2026-02-03T16:00:06.189" v="257" actId="1076"/>
        <pc:sldMkLst>
          <pc:docMk/>
          <pc:sldMk cId="4267842831" sldId="2147481277"/>
        </pc:sldMkLst>
        <pc:picChg chg="add mod">
          <ac:chgData name="Mallory Race" userId="2f3b95af-638b-4c69-8a2e-990cab33bd3a" providerId="ADAL" clId="{5E885FBB-AF26-47F2-BC86-79D900A61A07}" dt="2026-02-03T15:59:46.188" v="255" actId="1076"/>
          <ac:picMkLst>
            <pc:docMk/>
            <pc:sldMk cId="4267842831" sldId="2147481277"/>
            <ac:picMk id="3" creationId="{7FF6873A-D753-4DA2-76EA-79AD95902987}"/>
          </ac:picMkLst>
        </pc:picChg>
        <pc:picChg chg="del">
          <ac:chgData name="Mallory Race" userId="2f3b95af-638b-4c69-8a2e-990cab33bd3a" providerId="ADAL" clId="{5E885FBB-AF26-47F2-BC86-79D900A61A07}" dt="2026-02-03T15:58:29.313" v="242" actId="478"/>
          <ac:picMkLst>
            <pc:docMk/>
            <pc:sldMk cId="4267842831" sldId="2147481277"/>
            <ac:picMk id="5" creationId="{FC5A417C-0526-DC99-1DB5-2501D32EC4FD}"/>
          </ac:picMkLst>
        </pc:picChg>
        <pc:picChg chg="add mod">
          <ac:chgData name="Mallory Race" userId="2f3b95af-638b-4c69-8a2e-990cab33bd3a" providerId="ADAL" clId="{5E885FBB-AF26-47F2-BC86-79D900A61A07}" dt="2026-02-03T15:59:43.295" v="254" actId="1076"/>
          <ac:picMkLst>
            <pc:docMk/>
            <pc:sldMk cId="4267842831" sldId="2147481277"/>
            <ac:picMk id="6" creationId="{A726566D-1F29-B9C4-0B76-02B1481C6148}"/>
          </ac:picMkLst>
        </pc:picChg>
        <pc:picChg chg="add mod">
          <ac:chgData name="Mallory Race" userId="2f3b95af-638b-4c69-8a2e-990cab33bd3a" providerId="ADAL" clId="{5E885FBB-AF26-47F2-BC86-79D900A61A07}" dt="2026-02-03T16:00:06.189" v="257" actId="1076"/>
          <ac:picMkLst>
            <pc:docMk/>
            <pc:sldMk cId="4267842831" sldId="2147481277"/>
            <ac:picMk id="7" creationId="{E21EDCCB-41F1-794E-5A23-D89CE2794F1F}"/>
          </ac:picMkLst>
        </pc:picChg>
      </pc:sldChg>
      <pc:sldChg chg="addSp delSp add mod">
        <pc:chgData name="Mallory Race" userId="2f3b95af-638b-4c69-8a2e-990cab33bd3a" providerId="ADAL" clId="{5E885FBB-AF26-47F2-BC86-79D900A61A07}" dt="2026-02-03T19:36:48.363" v="260"/>
        <pc:sldMkLst>
          <pc:docMk/>
          <pc:sldMk cId="1066037855" sldId="2147481278"/>
        </pc:sldMkLst>
        <pc:picChg chg="add">
          <ac:chgData name="Mallory Race" userId="2f3b95af-638b-4c69-8a2e-990cab33bd3a" providerId="ADAL" clId="{5E885FBB-AF26-47F2-BC86-79D900A61A07}" dt="2026-02-03T19:36:48.363" v="260"/>
          <ac:picMkLst>
            <pc:docMk/>
            <pc:sldMk cId="1066037855" sldId="2147481278"/>
            <ac:picMk id="2" creationId="{EC42EA49-D4B1-DCB0-1A62-A99C3D2F7E55}"/>
          </ac:picMkLst>
        </pc:picChg>
        <pc:picChg chg="del">
          <ac:chgData name="Mallory Race" userId="2f3b95af-638b-4c69-8a2e-990cab33bd3a" providerId="ADAL" clId="{5E885FBB-AF26-47F2-BC86-79D900A61A07}" dt="2026-02-03T19:36:43.299" v="259" actId="478"/>
          <ac:picMkLst>
            <pc:docMk/>
            <pc:sldMk cId="1066037855" sldId="2147481278"/>
            <ac:picMk id="4" creationId="{BF018D50-DE67-E59D-292E-2C7713074CE1}"/>
          </ac:picMkLst>
        </pc:picChg>
      </pc:sldChg>
      <pc:sldChg chg="addSp modSp new mod">
        <pc:chgData name="Mallory Race" userId="2f3b95af-638b-4c69-8a2e-990cab33bd3a" providerId="ADAL" clId="{5E885FBB-AF26-47F2-BC86-79D900A61A07}" dt="2026-02-04T20:15:45.874" v="393" actId="207"/>
        <pc:sldMkLst>
          <pc:docMk/>
          <pc:sldMk cId="1804006809" sldId="2147481279"/>
        </pc:sldMkLst>
        <pc:spChg chg="add mod">
          <ac:chgData name="Mallory Race" userId="2f3b95af-638b-4c69-8a2e-990cab33bd3a" providerId="ADAL" clId="{5E885FBB-AF26-47F2-BC86-79D900A61A07}" dt="2026-02-04T20:15:45.874" v="393" actId="207"/>
          <ac:spMkLst>
            <pc:docMk/>
            <pc:sldMk cId="1804006809" sldId="2147481279"/>
            <ac:spMk id="4" creationId="{1D9A0DA6-412E-193E-800F-348B0C61E610}"/>
          </ac:spMkLst>
        </pc:spChg>
        <pc:picChg chg="add mod">
          <ac:chgData name="Mallory Race" userId="2f3b95af-638b-4c69-8a2e-990cab33bd3a" providerId="ADAL" clId="{5E885FBB-AF26-47F2-BC86-79D900A61A07}" dt="2026-02-04T14:33:45.341" v="265" actId="14100"/>
          <ac:picMkLst>
            <pc:docMk/>
            <pc:sldMk cId="1804006809" sldId="2147481279"/>
            <ac:picMk id="3" creationId="{7E6781E7-920A-E9BF-C48A-0B8EF82D9C76}"/>
          </ac:picMkLst>
        </pc:picChg>
      </pc:sldChg>
      <pc:sldChg chg="addSp delSp modSp add mod">
        <pc:chgData name="Mallory Race" userId="2f3b95af-638b-4c69-8a2e-990cab33bd3a" providerId="ADAL" clId="{5E885FBB-AF26-47F2-BC86-79D900A61A07}" dt="2026-02-04T14:46:55.988" v="283" actId="14100"/>
        <pc:sldMkLst>
          <pc:docMk/>
          <pc:sldMk cId="480046395" sldId="2147481280"/>
        </pc:sldMkLst>
        <pc:picChg chg="del">
          <ac:chgData name="Mallory Race" userId="2f3b95af-638b-4c69-8a2e-990cab33bd3a" providerId="ADAL" clId="{5E885FBB-AF26-47F2-BC86-79D900A61A07}" dt="2026-02-04T14:46:41.654" v="278" actId="478"/>
          <ac:picMkLst>
            <pc:docMk/>
            <pc:sldMk cId="480046395" sldId="2147481280"/>
            <ac:picMk id="3" creationId="{646BA3F1-52EB-125F-0E9F-AAB4BD1A61B0}"/>
          </ac:picMkLst>
        </pc:picChg>
        <pc:picChg chg="add mod modCrop">
          <ac:chgData name="Mallory Race" userId="2f3b95af-638b-4c69-8a2e-990cab33bd3a" providerId="ADAL" clId="{5E885FBB-AF26-47F2-BC86-79D900A61A07}" dt="2026-02-04T14:46:55.988" v="283" actId="14100"/>
          <ac:picMkLst>
            <pc:docMk/>
            <pc:sldMk cId="480046395" sldId="2147481280"/>
            <ac:picMk id="4" creationId="{6F1AE0F7-24E1-B868-9B67-5538C0E684B0}"/>
          </ac:picMkLst>
        </pc:picChg>
      </pc:sldChg>
      <pc:sldChg chg="addSp delSp modSp add mod ord">
        <pc:chgData name="Mallory Race" userId="2f3b95af-638b-4c69-8a2e-990cab33bd3a" providerId="ADAL" clId="{5E885FBB-AF26-47F2-BC86-79D900A61A07}" dt="2026-02-04T14:46:39.696" v="277"/>
        <pc:sldMkLst>
          <pc:docMk/>
          <pc:sldMk cId="3597744828" sldId="2147481281"/>
        </pc:sldMkLst>
        <pc:picChg chg="del">
          <ac:chgData name="Mallory Race" userId="2f3b95af-638b-4c69-8a2e-990cab33bd3a" providerId="ADAL" clId="{5E885FBB-AF26-47F2-BC86-79D900A61A07}" dt="2026-02-04T14:46:12.528" v="270" actId="478"/>
          <ac:picMkLst>
            <pc:docMk/>
            <pc:sldMk cId="3597744828" sldId="2147481281"/>
            <ac:picMk id="3" creationId="{D98F04DA-D944-20B8-300C-8D8EFA601295}"/>
          </ac:picMkLst>
        </pc:picChg>
        <pc:picChg chg="add mod">
          <ac:chgData name="Mallory Race" userId="2f3b95af-638b-4c69-8a2e-990cab33bd3a" providerId="ADAL" clId="{5E885FBB-AF26-47F2-BC86-79D900A61A07}" dt="2026-02-04T14:46:14.679" v="273" actId="962"/>
          <ac:picMkLst>
            <pc:docMk/>
            <pc:sldMk cId="3597744828" sldId="2147481281"/>
            <ac:picMk id="4" creationId="{CDA96CE9-607F-142F-F93E-B870F91F4FFE}"/>
          </ac:picMkLst>
        </pc:picChg>
      </pc:sldChg>
      <pc:sldChg chg="addSp delSp add mod ord">
        <pc:chgData name="Mallory Race" userId="2f3b95af-638b-4c69-8a2e-990cab33bd3a" providerId="ADAL" clId="{5E885FBB-AF26-47F2-BC86-79D900A61A07}" dt="2026-02-04T14:47:27.088" v="288" actId="22"/>
        <pc:sldMkLst>
          <pc:docMk/>
          <pc:sldMk cId="1004442181" sldId="2147481282"/>
        </pc:sldMkLst>
        <pc:picChg chg="del">
          <ac:chgData name="Mallory Race" userId="2f3b95af-638b-4c69-8a2e-990cab33bd3a" providerId="ADAL" clId="{5E885FBB-AF26-47F2-BC86-79D900A61A07}" dt="2026-02-04T14:47:25.054" v="287" actId="478"/>
          <ac:picMkLst>
            <pc:docMk/>
            <pc:sldMk cId="1004442181" sldId="2147481282"/>
            <ac:picMk id="3" creationId="{877F6421-2560-49BA-E7F0-E93818266622}"/>
          </ac:picMkLst>
        </pc:picChg>
        <pc:picChg chg="add">
          <ac:chgData name="Mallory Race" userId="2f3b95af-638b-4c69-8a2e-990cab33bd3a" providerId="ADAL" clId="{5E885FBB-AF26-47F2-BC86-79D900A61A07}" dt="2026-02-04T14:47:27.088" v="288" actId="22"/>
          <ac:picMkLst>
            <pc:docMk/>
            <pc:sldMk cId="1004442181" sldId="2147481282"/>
            <ac:picMk id="4" creationId="{D75FB56D-67D8-2DE0-7309-9EC3AE96CE2D}"/>
          </ac:picMkLst>
        </pc:picChg>
      </pc:sldChg>
      <pc:sldChg chg="addSp delSp modSp add mod">
        <pc:chgData name="Mallory Race" userId="2f3b95af-638b-4c69-8a2e-990cab33bd3a" providerId="ADAL" clId="{5E885FBB-AF26-47F2-BC86-79D900A61A07}" dt="2026-02-04T14:48:24.505" v="293" actId="962"/>
        <pc:sldMkLst>
          <pc:docMk/>
          <pc:sldMk cId="4076376587" sldId="2147481283"/>
        </pc:sldMkLst>
        <pc:picChg chg="del">
          <ac:chgData name="Mallory Race" userId="2f3b95af-638b-4c69-8a2e-990cab33bd3a" providerId="ADAL" clId="{5E885FBB-AF26-47F2-BC86-79D900A61A07}" dt="2026-02-04T14:48:22.338" v="290" actId="478"/>
          <ac:picMkLst>
            <pc:docMk/>
            <pc:sldMk cId="4076376587" sldId="2147481283"/>
            <ac:picMk id="3" creationId="{AD564777-13A6-951F-C931-2FF11FC43699}"/>
          </ac:picMkLst>
        </pc:picChg>
        <pc:picChg chg="add mod">
          <ac:chgData name="Mallory Race" userId="2f3b95af-638b-4c69-8a2e-990cab33bd3a" providerId="ADAL" clId="{5E885FBB-AF26-47F2-BC86-79D900A61A07}" dt="2026-02-04T14:48:24.505" v="293" actId="962"/>
          <ac:picMkLst>
            <pc:docMk/>
            <pc:sldMk cId="4076376587" sldId="2147481283"/>
            <ac:picMk id="4" creationId="{EA842162-D3AF-B07D-1860-712F60FF8CA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E9598CBE-34CB-4B44-B766-42A0912D5CB2}" type="datetimeFigureOut">
              <a:rPr lang="en-US" smtClean="0"/>
              <a:t>2/3/2026</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88DF179-BA26-4FBF-9A96-AF09F7F565CC}" type="slidenum">
              <a:rPr lang="en-US" smtClean="0"/>
              <a:t>‹#›</a:t>
            </a:fld>
            <a:endParaRPr lang="en-US"/>
          </a:p>
        </p:txBody>
      </p:sp>
    </p:spTree>
    <p:extLst>
      <p:ext uri="{BB962C8B-B14F-4D97-AF65-F5344CB8AC3E}">
        <p14:creationId xmlns:p14="http://schemas.microsoft.com/office/powerpoint/2010/main" val="500346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90EC-579F-8B98-28C8-009C2ACCD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1B0C6-0294-93C7-A28F-941456C47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2ADB8-A5E7-F0BD-5B76-DB828C807D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690752-CF83-058E-D6C6-89A87BB633B0}"/>
              </a:ext>
            </a:extLst>
          </p:cNvPr>
          <p:cNvSpPr>
            <a:spLocks noGrp="1"/>
          </p:cNvSpPr>
          <p:nvPr>
            <p:ph type="sldNum" sz="quarter" idx="5"/>
          </p:nvPr>
        </p:nvSpPr>
        <p:spPr/>
        <p:txBody>
          <a:bodyPr/>
          <a:lstStyle/>
          <a:p>
            <a:pPr defTabSz="931774">
              <a:defRPr/>
            </a:pPr>
            <a:fld id="{D9501BDE-C8F1-A34E-BDC9-D89353561F0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04764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DF179-BA26-4FBF-9A96-AF09F7F565CC}" type="slidenum">
              <a:rPr lang="en-US" smtClean="0"/>
              <a:t>10</a:t>
            </a:fld>
            <a:endParaRPr lang="en-US"/>
          </a:p>
        </p:txBody>
      </p:sp>
    </p:spTree>
    <p:extLst>
      <p:ext uri="{BB962C8B-B14F-4D97-AF65-F5344CB8AC3E}">
        <p14:creationId xmlns:p14="http://schemas.microsoft.com/office/powerpoint/2010/main" val="86384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DF179-BA26-4FBF-9A96-AF09F7F565CC}" type="slidenum">
              <a:rPr lang="en-US" smtClean="0"/>
              <a:t>26</a:t>
            </a:fld>
            <a:endParaRPr lang="en-US"/>
          </a:p>
        </p:txBody>
      </p:sp>
    </p:spTree>
    <p:extLst>
      <p:ext uri="{BB962C8B-B14F-4D97-AF65-F5344CB8AC3E}">
        <p14:creationId xmlns:p14="http://schemas.microsoft.com/office/powerpoint/2010/main" val="1551261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Arkansa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71DA1-8707-274E-ED13-0C4630616391}"/>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3" name="Text Placeholder 4">
            <a:extLst>
              <a:ext uri="{FF2B5EF4-FFF2-40B4-BE49-F238E27FC236}">
                <a16:creationId xmlns:a16="http://schemas.microsoft.com/office/drawing/2014/main" id="{55391A29-D8CD-1BB5-5B0E-1BB375621BB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158445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C63-9807-FEAB-6485-89D3FEE6913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D66AC0-74B0-B6AD-245A-B50272A549AE}"/>
              </a:ext>
            </a:extLst>
          </p:cNvPr>
          <p:cNvSpPr>
            <a:spLocks noGrp="1"/>
          </p:cNvSpPr>
          <p:nvPr>
            <p:ph sz="half" idx="1"/>
          </p:nvPr>
        </p:nvSpPr>
        <p:spPr>
          <a:xfrm>
            <a:off x="838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0B7BB62-23F3-5A84-C387-5C5FEF3DE956}"/>
              </a:ext>
            </a:extLst>
          </p:cNvPr>
          <p:cNvSpPr>
            <a:spLocks noGrp="1"/>
          </p:cNvSpPr>
          <p:nvPr>
            <p:ph sz="half" idx="2"/>
          </p:nvPr>
        </p:nvSpPr>
        <p:spPr>
          <a:xfrm>
            <a:off x="6172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310357F-29F9-7FFD-9E73-1155AC5286E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128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4A-5FA1-46E9-04D5-4F72E46CF931}"/>
              </a:ext>
            </a:extLst>
          </p:cNvPr>
          <p:cNvSpPr>
            <a:spLocks noGrp="1"/>
          </p:cNvSpPr>
          <p:nvPr>
            <p:ph type="title"/>
          </p:nvPr>
        </p:nvSpPr>
        <p:spPr>
          <a:xfrm>
            <a:off x="839788" y="2222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8A03A5-4F14-CC84-C3CC-F4A2220D9C56}"/>
              </a:ext>
            </a:extLst>
          </p:cNvPr>
          <p:cNvSpPr>
            <a:spLocks noGrp="1"/>
          </p:cNvSpPr>
          <p:nvPr>
            <p:ph type="body" idx="1" hasCustomPrompt="1"/>
          </p:nvPr>
        </p:nvSpPr>
        <p:spPr>
          <a:xfrm>
            <a:off x="839788" y="1538283"/>
            <a:ext cx="5157787"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4" name="Content Placeholder 3">
            <a:extLst>
              <a:ext uri="{FF2B5EF4-FFF2-40B4-BE49-F238E27FC236}">
                <a16:creationId xmlns:a16="http://schemas.microsoft.com/office/drawing/2014/main" id="{0F9A88BE-9966-A07E-BB97-DA9FFED84D41}"/>
              </a:ext>
            </a:extLst>
          </p:cNvPr>
          <p:cNvSpPr>
            <a:spLocks noGrp="1"/>
          </p:cNvSpPr>
          <p:nvPr>
            <p:ph sz="half" idx="2"/>
          </p:nvPr>
        </p:nvSpPr>
        <p:spPr>
          <a:xfrm>
            <a:off x="839788" y="2362195"/>
            <a:ext cx="5157787"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B2FEA8D-B903-7F40-B3B7-7A3FB570424D}"/>
              </a:ext>
            </a:extLst>
          </p:cNvPr>
          <p:cNvSpPr>
            <a:spLocks noGrp="1"/>
          </p:cNvSpPr>
          <p:nvPr>
            <p:ph type="body" sz="quarter" idx="3" hasCustomPrompt="1"/>
          </p:nvPr>
        </p:nvSpPr>
        <p:spPr>
          <a:xfrm>
            <a:off x="6172200" y="1538283"/>
            <a:ext cx="5183188"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6" name="Content Placeholder 5">
            <a:extLst>
              <a:ext uri="{FF2B5EF4-FFF2-40B4-BE49-F238E27FC236}">
                <a16:creationId xmlns:a16="http://schemas.microsoft.com/office/drawing/2014/main" id="{28867D4F-A260-04A7-AE45-8F69B2EA2EEC}"/>
              </a:ext>
            </a:extLst>
          </p:cNvPr>
          <p:cNvSpPr>
            <a:spLocks noGrp="1"/>
          </p:cNvSpPr>
          <p:nvPr>
            <p:ph sz="quarter" idx="4"/>
          </p:nvPr>
        </p:nvSpPr>
        <p:spPr>
          <a:xfrm>
            <a:off x="6172200" y="2362195"/>
            <a:ext cx="5183188"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B62AE9C2-57C6-AE11-2FD7-B033BCA27D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9540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367675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831850" y="1690688"/>
            <a:ext cx="10515600" cy="1264685"/>
          </a:xfrm>
        </p:spPr>
        <p:txBody>
          <a:bodyPr>
            <a:normAutofit/>
          </a:bodyPr>
          <a:lstStyle>
            <a:lvl1pPr marL="0" indent="0" algn="ctr">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 evenly space logos, first select all images in a row. Next, select “Arrange &gt; Align &gt; Align Middle”, then select “Arrange &gt; Align &gt; Distribute Horizontally”.</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950FF6EA-0FE1-FB50-25C7-EBC6AC1EFBEB}"/>
              </a:ext>
            </a:extLst>
          </p:cNvPr>
          <p:cNvSpPr>
            <a:spLocks noGrp="1"/>
          </p:cNvSpPr>
          <p:nvPr>
            <p:ph type="title" hasCustomPrompt="1"/>
          </p:nvPr>
        </p:nvSpPr>
        <p:spPr>
          <a:xfrm>
            <a:off x="838200" y="365125"/>
            <a:ext cx="10515600" cy="1325563"/>
          </a:xfrm>
        </p:spPr>
        <p:txBody>
          <a:bodyPr>
            <a:normAutofit/>
          </a:bodyPr>
          <a:lstStyle>
            <a:lvl1pPr algn="ctr">
              <a:defRPr sz="6000"/>
            </a:lvl1pPr>
          </a:lstStyle>
          <a:p>
            <a:r>
              <a:rPr lang="en-US" dirty="0"/>
              <a:t>Logos Slide Title</a:t>
            </a:r>
          </a:p>
        </p:txBody>
      </p:sp>
    </p:spTree>
    <p:extLst>
      <p:ext uri="{BB962C8B-B14F-4D97-AF65-F5344CB8AC3E}">
        <p14:creationId xmlns:p14="http://schemas.microsoft.com/office/powerpoint/2010/main" val="125528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estimonial">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8C0E9F-AE66-AC73-5880-BDB340957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6588" y="4077535"/>
            <a:ext cx="1833562" cy="1500187"/>
          </a:xfrm>
          <a:prstGeom prst="rect">
            <a:avLst/>
          </a:prstGeom>
        </p:spPr>
      </p:pic>
      <p:pic>
        <p:nvPicPr>
          <p:cNvPr id="5" name="Graphic 4">
            <a:extLst>
              <a:ext uri="{FF2B5EF4-FFF2-40B4-BE49-F238E27FC236}">
                <a16:creationId xmlns:a16="http://schemas.microsoft.com/office/drawing/2014/main" id="{1A5EBD0D-8EB7-14E0-BE10-016A2E03C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44496"/>
            <a:ext cx="1824301" cy="1500187"/>
          </a:xfrm>
          <a:prstGeom prst="rect">
            <a:avLst/>
          </a:prstGeom>
        </p:spPr>
      </p:pic>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ctr"/>
          <a:lstStyle>
            <a:lvl1pPr algn="ctr">
              <a:lnSpc>
                <a:spcPct val="100000"/>
              </a:lnSpc>
              <a:defRPr sz="6000">
                <a:solidFill>
                  <a:schemeClr val="bg1"/>
                </a:solidFill>
              </a:defRPr>
            </a:lvl1pPr>
          </a:lstStyle>
          <a:p>
            <a:r>
              <a:rPr lang="en-US" dirty="0"/>
              <a:t>Click to add quote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3470275" y="4589463"/>
            <a:ext cx="5251450" cy="1500187"/>
          </a:xfrm>
        </p:spPr>
        <p:txBody>
          <a:bodyPr>
            <a:normAutofit/>
          </a:bodyPr>
          <a:lstStyle>
            <a:lvl1pPr marL="0" indent="0" algn="ctr">
              <a:lnSpc>
                <a:spcPct val="100000"/>
              </a:lnSpc>
              <a:spcBef>
                <a:spcPts val="0"/>
              </a:spcBef>
              <a:buNone/>
              <a:defRPr sz="2800" b="0" i="0">
                <a:solidFill>
                  <a:schemeClr val="bg1"/>
                </a:solidFill>
                <a:latin typeface="Oswald Light" panose="02000303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the source of the quote</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79139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wer Stats -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Text Placeholder 2">
            <a:extLst>
              <a:ext uri="{FF2B5EF4-FFF2-40B4-BE49-F238E27FC236}">
                <a16:creationId xmlns:a16="http://schemas.microsoft.com/office/drawing/2014/main" id="{2F7E8265-BC2C-A693-E2BE-A24A377E7BD1}"/>
              </a:ext>
            </a:extLst>
          </p:cNvPr>
          <p:cNvSpPr>
            <a:spLocks noGrp="1"/>
          </p:cNvSpPr>
          <p:nvPr>
            <p:ph type="body" idx="1"/>
          </p:nvPr>
        </p:nvSpPr>
        <p:spPr>
          <a:xfrm>
            <a:off x="4494589"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99530"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DD55D0FC-42C9-349A-B499-DB2BA7F7E9F2}"/>
              </a:ext>
            </a:extLst>
          </p:cNvPr>
          <p:cNvSpPr>
            <a:spLocks noGrp="1"/>
          </p:cNvSpPr>
          <p:nvPr>
            <p:ph type="body" idx="12"/>
          </p:nvPr>
        </p:nvSpPr>
        <p:spPr>
          <a:xfrm>
            <a:off x="7989648"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803381" y="2320709"/>
            <a:ext cx="1569739" cy="1567830"/>
          </a:xfrm>
        </p:spPr>
        <p:txBody>
          <a:bodyPr wrap="square"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5298440"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8793499"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0" name="Oval 9">
            <a:extLst>
              <a:ext uri="{FF2B5EF4-FFF2-40B4-BE49-F238E27FC236}">
                <a16:creationId xmlns:a16="http://schemas.microsoft.com/office/drawing/2014/main" id="{117801EA-02D9-C9AC-B290-1C13CE1932FC}"/>
              </a:ext>
            </a:extLst>
          </p:cNvPr>
          <p:cNvSpPr/>
          <p:nvPr userDrawn="1"/>
        </p:nvSpPr>
        <p:spPr>
          <a:xfrm>
            <a:off x="8583396"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1" name="Oval 10">
            <a:extLst>
              <a:ext uri="{FF2B5EF4-FFF2-40B4-BE49-F238E27FC236}">
                <a16:creationId xmlns:a16="http://schemas.microsoft.com/office/drawing/2014/main" id="{6CE54488-E18B-EEC3-7943-E3841B061F11}"/>
              </a:ext>
            </a:extLst>
          </p:cNvPr>
          <p:cNvSpPr/>
          <p:nvPr userDrawn="1"/>
        </p:nvSpPr>
        <p:spPr>
          <a:xfrm>
            <a:off x="5088337" y="2162276"/>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2" name="Oval 11">
            <a:extLst>
              <a:ext uri="{FF2B5EF4-FFF2-40B4-BE49-F238E27FC236}">
                <a16:creationId xmlns:a16="http://schemas.microsoft.com/office/drawing/2014/main" id="{E7B74A81-A02F-8C7A-1AC1-3F55249A7721}"/>
              </a:ext>
            </a:extLst>
          </p:cNvPr>
          <p:cNvSpPr/>
          <p:nvPr userDrawn="1"/>
        </p:nvSpPr>
        <p:spPr>
          <a:xfrm>
            <a:off x="1598190"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Tree>
    <p:extLst>
      <p:ext uri="{BB962C8B-B14F-4D97-AF65-F5344CB8AC3E}">
        <p14:creationId xmlns:p14="http://schemas.microsoft.com/office/powerpoint/2010/main" val="1347130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wer Stats -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60331"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416081"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4093389"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6" name="Oval 15">
            <a:extLst>
              <a:ext uri="{FF2B5EF4-FFF2-40B4-BE49-F238E27FC236}">
                <a16:creationId xmlns:a16="http://schemas.microsoft.com/office/drawing/2014/main" id="{435B6474-FB59-A3FD-94DE-7CD3533AC2D4}"/>
              </a:ext>
            </a:extLst>
          </p:cNvPr>
          <p:cNvSpPr/>
          <p:nvPr userDrawn="1"/>
        </p:nvSpPr>
        <p:spPr>
          <a:xfrm>
            <a:off x="653990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677069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8" name="Oval 17">
            <a:extLst>
              <a:ext uri="{FF2B5EF4-FFF2-40B4-BE49-F238E27FC236}">
                <a16:creationId xmlns:a16="http://schemas.microsoft.com/office/drawing/2014/main" id="{3125EB58-CD6F-28F9-1A1F-6EC823DF0E67}"/>
              </a:ext>
            </a:extLst>
          </p:cNvPr>
          <p:cNvSpPr/>
          <p:nvPr userDrawn="1"/>
        </p:nvSpPr>
        <p:spPr>
          <a:xfrm>
            <a:off x="3862600" y="2268680"/>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9" name="Oval 18">
            <a:extLst>
              <a:ext uri="{FF2B5EF4-FFF2-40B4-BE49-F238E27FC236}">
                <a16:creationId xmlns:a16="http://schemas.microsoft.com/office/drawing/2014/main" id="{53AE88AE-E08F-447E-FCB4-622961E2E90C}"/>
              </a:ext>
            </a:extLst>
          </p:cNvPr>
          <p:cNvSpPr/>
          <p:nvPr userDrawn="1"/>
        </p:nvSpPr>
        <p:spPr>
          <a:xfrm>
            <a:off x="1185292"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7" name="Oval 6">
            <a:extLst>
              <a:ext uri="{FF2B5EF4-FFF2-40B4-BE49-F238E27FC236}">
                <a16:creationId xmlns:a16="http://schemas.microsoft.com/office/drawing/2014/main" id="{B09C38D3-D3DA-82B3-6E2C-1939A927CEF9}"/>
              </a:ext>
            </a:extLst>
          </p:cNvPr>
          <p:cNvSpPr/>
          <p:nvPr userDrawn="1"/>
        </p:nvSpPr>
        <p:spPr>
          <a:xfrm>
            <a:off x="921138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8" name="Text Placeholder 2">
            <a:extLst>
              <a:ext uri="{FF2B5EF4-FFF2-40B4-BE49-F238E27FC236}">
                <a16:creationId xmlns:a16="http://schemas.microsoft.com/office/drawing/2014/main" id="{8AC6B401-14F9-6863-8D13-B6924018B3C6}"/>
              </a:ext>
            </a:extLst>
          </p:cNvPr>
          <p:cNvSpPr>
            <a:spLocks noGrp="1"/>
          </p:cNvSpPr>
          <p:nvPr>
            <p:ph type="body" idx="17" hasCustomPrompt="1"/>
          </p:nvPr>
        </p:nvSpPr>
        <p:spPr>
          <a:xfrm>
            <a:off x="944217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57K</a:t>
            </a:r>
          </a:p>
        </p:txBody>
      </p:sp>
      <p:sp>
        <p:nvSpPr>
          <p:cNvPr id="10" name="Text Placeholder 2">
            <a:extLst>
              <a:ext uri="{FF2B5EF4-FFF2-40B4-BE49-F238E27FC236}">
                <a16:creationId xmlns:a16="http://schemas.microsoft.com/office/drawing/2014/main" id="{1360DDFF-BC34-4CAE-6C2E-6D374C2928BE}"/>
              </a:ext>
            </a:extLst>
          </p:cNvPr>
          <p:cNvSpPr>
            <a:spLocks noGrp="1"/>
          </p:cNvSpPr>
          <p:nvPr>
            <p:ph type="body" idx="18"/>
          </p:nvPr>
        </p:nvSpPr>
        <p:spPr>
          <a:xfrm>
            <a:off x="3637639"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1570C78E-E4C5-ABEB-0C69-80C0DEAA2206}"/>
              </a:ext>
            </a:extLst>
          </p:cNvPr>
          <p:cNvSpPr>
            <a:spLocks noGrp="1"/>
          </p:cNvSpPr>
          <p:nvPr>
            <p:ph type="body" idx="19"/>
          </p:nvPr>
        </p:nvSpPr>
        <p:spPr>
          <a:xfrm>
            <a:off x="631494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A66DF6F6-4F89-CE8C-3395-9F22523C9E49}"/>
              </a:ext>
            </a:extLst>
          </p:cNvPr>
          <p:cNvSpPr>
            <a:spLocks noGrp="1"/>
          </p:cNvSpPr>
          <p:nvPr>
            <p:ph type="body" idx="20"/>
          </p:nvPr>
        </p:nvSpPr>
        <p:spPr>
          <a:xfrm>
            <a:off x="898642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398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0BCAA1-67AD-52F2-ACC9-98993DA9C93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92289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4AE-A5FE-93F2-C1B6-95EEFF3D5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C479FF-DD4F-D5AA-043D-D322D2B8BF29}"/>
              </a:ext>
            </a:extLst>
          </p:cNvPr>
          <p:cNvSpPr>
            <a:spLocks noGrp="1"/>
          </p:cNvSpPr>
          <p:nvPr>
            <p:ph idx="1"/>
          </p:nvPr>
        </p:nvSpPr>
        <p:spPr>
          <a:xfrm>
            <a:off x="5183188" y="987425"/>
            <a:ext cx="6172200" cy="4873625"/>
          </a:xfrm>
        </p:spPr>
        <p:txBody>
          <a:bodyPr/>
          <a:lstStyle>
            <a:lvl1pPr marL="571500" indent="-571500">
              <a:buClr>
                <a:schemeClr val="accent1"/>
              </a:buClr>
              <a:buFont typeface="Wingdings" pitchFamily="2" charset="2"/>
              <a:buChar char="§"/>
              <a:defRPr sz="3000"/>
            </a:lvl1pPr>
            <a:lvl2pPr marL="914400" indent="-457200">
              <a:buClr>
                <a:schemeClr val="accent4"/>
              </a:buClr>
              <a:buFont typeface="Wingdings" pitchFamily="2" charset="2"/>
              <a:buChar char="§"/>
              <a:defRPr sz="2600"/>
            </a:lvl2pPr>
            <a:lvl3pPr marL="1371600" indent="-457200">
              <a:buClr>
                <a:schemeClr val="accent5"/>
              </a:buClr>
              <a:buFont typeface="Wingdings" pitchFamily="2" charset="2"/>
              <a:buChar char="§"/>
              <a:defRPr sz="2400"/>
            </a:lvl3pPr>
            <a:lvl4pPr marL="1714500" indent="-342900">
              <a:buClr>
                <a:schemeClr val="accent3"/>
              </a:buClr>
              <a:buFont typeface="Wingdings" pitchFamily="2" charset="2"/>
              <a:buChar char="§"/>
              <a:defRPr sz="2000"/>
            </a:lvl4pPr>
            <a:lvl5pPr marL="2171700" indent="-342900">
              <a:buClr>
                <a:schemeClr val="accent1"/>
              </a:buClr>
              <a:buFont typeface="Wingdings"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2142A5E-0B01-675A-4741-C32D74D10BC6}"/>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5E8B146-B9D1-CA15-7294-DA9DB80BD89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13681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CE19C72-5C04-6710-675D-2EBA8E6B5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7133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US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Rectangle 4">
            <a:extLst>
              <a:ext uri="{FF2B5EF4-FFF2-40B4-BE49-F238E27FC236}">
                <a16:creationId xmlns:a16="http://schemas.microsoft.com/office/drawing/2014/main" id="{62166F17-014F-61A6-5440-3F86AC74D8C4}"/>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6" name="Text Placeholder 4">
            <a:extLst>
              <a:ext uri="{FF2B5EF4-FFF2-40B4-BE49-F238E27FC236}">
                <a16:creationId xmlns:a16="http://schemas.microsoft.com/office/drawing/2014/main" id="{B75F7664-BB58-EECE-5604-02FC797CB035}"/>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4264861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kansa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2634" y="700087"/>
            <a:ext cx="6134100" cy="5448300"/>
          </a:xfrm>
          <a:prstGeom prst="rect">
            <a:avLst/>
          </a:prstGeom>
        </p:spPr>
      </p:pic>
    </p:spTree>
    <p:extLst>
      <p:ext uri="{BB962C8B-B14F-4D97-AF65-F5344CB8AC3E}">
        <p14:creationId xmlns:p14="http://schemas.microsoft.com/office/powerpoint/2010/main" val="319967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kansa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8035" y="700087"/>
            <a:ext cx="6134100" cy="5448300"/>
          </a:xfrm>
          <a:prstGeom prst="rect">
            <a:avLst/>
          </a:prstGeom>
        </p:spPr>
      </p:pic>
    </p:spTree>
    <p:extLst>
      <p:ext uri="{BB962C8B-B14F-4D97-AF65-F5344CB8AC3E}">
        <p14:creationId xmlns:p14="http://schemas.microsoft.com/office/powerpoint/2010/main" val="324822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2025" y="1408287"/>
            <a:ext cx="6987846" cy="4341431"/>
          </a:xfrm>
          <a:prstGeom prst="rect">
            <a:avLst/>
          </a:prstGeom>
        </p:spPr>
      </p:pic>
    </p:spTree>
    <p:extLst>
      <p:ext uri="{BB962C8B-B14F-4D97-AF65-F5344CB8AC3E}">
        <p14:creationId xmlns:p14="http://schemas.microsoft.com/office/powerpoint/2010/main" val="3169696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26821" y="533914"/>
            <a:ext cx="9319699" cy="5790172"/>
          </a:xfrm>
          <a:prstGeom prst="rect">
            <a:avLst/>
          </a:prstGeom>
        </p:spPr>
      </p:pic>
    </p:spTree>
    <p:extLst>
      <p:ext uri="{BB962C8B-B14F-4D97-AF65-F5344CB8AC3E}">
        <p14:creationId xmlns:p14="http://schemas.microsoft.com/office/powerpoint/2010/main" val="2610725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9" y="457200"/>
            <a:ext cx="2407503" cy="1600200"/>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9" y="2057400"/>
            <a:ext cx="2407503"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3861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6107723"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420081"/>
            <a:ext cx="4343400" cy="1997196"/>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8200" y="3429000"/>
            <a:ext cx="4343400" cy="1997197"/>
          </a:xfrm>
        </p:spPr>
        <p:txBody>
          <a:bodyPr numCol="1" anchor="t">
            <a:normAutofit/>
          </a:bodyPr>
          <a:lstStyle>
            <a:lvl1pPr marL="0" indent="0">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26420364-C470-B936-CAA1-2121A64A3D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78791" y="6076077"/>
            <a:ext cx="1124931" cy="560546"/>
          </a:xfrm>
          <a:prstGeom prst="rect">
            <a:avLst/>
          </a:prstGeom>
        </p:spPr>
      </p:pic>
      <p:grpSp>
        <p:nvGrpSpPr>
          <p:cNvPr id="5" name="Group 4">
            <a:extLst>
              <a:ext uri="{FF2B5EF4-FFF2-40B4-BE49-F238E27FC236}">
                <a16:creationId xmlns:a16="http://schemas.microsoft.com/office/drawing/2014/main" id="{DBA57E34-F815-F0DD-D254-18E65CF7486A}"/>
              </a:ext>
            </a:extLst>
          </p:cNvPr>
          <p:cNvGrpSpPr/>
          <p:nvPr userDrawn="1"/>
        </p:nvGrpSpPr>
        <p:grpSpPr>
          <a:xfrm>
            <a:off x="9925050" y="6075003"/>
            <a:ext cx="1153741" cy="560546"/>
            <a:chOff x="9925050" y="6075003"/>
            <a:chExt cx="1153741" cy="560546"/>
          </a:xfrm>
        </p:grpSpPr>
        <p:sp>
          <p:nvSpPr>
            <p:cNvPr id="11" name="Rectangle 10">
              <a:extLst>
                <a:ext uri="{FF2B5EF4-FFF2-40B4-BE49-F238E27FC236}">
                  <a16:creationId xmlns:a16="http://schemas.microsoft.com/office/drawing/2014/main" id="{D924E057-A582-5A4D-06D5-116FA009FEEF}"/>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16D3330-C14B-83B2-214C-75C818ED3F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320225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s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156312"/>
            <a:ext cx="4114800" cy="4466492"/>
          </a:xfrm>
        </p:spPr>
        <p:txBody>
          <a:bodyPr anchor="ctr">
            <a:normAutofit/>
          </a:bodyPr>
          <a:lstStyle>
            <a:lvl1pPr>
              <a:lnSpc>
                <a:spcPct val="100000"/>
              </a:lnSpc>
              <a:defRPr sz="32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Text Placeholder 3">
            <a:extLst>
              <a:ext uri="{FF2B5EF4-FFF2-40B4-BE49-F238E27FC236}">
                <a16:creationId xmlns:a16="http://schemas.microsoft.com/office/drawing/2014/main" id="{8D9486CE-04AB-A96B-3353-75C3207F0763}"/>
              </a:ext>
            </a:extLst>
          </p:cNvPr>
          <p:cNvSpPr>
            <a:spLocks noGrp="1"/>
          </p:cNvSpPr>
          <p:nvPr>
            <p:ph type="body" sz="half" idx="11" hasCustomPrompt="1"/>
          </p:nvPr>
        </p:nvSpPr>
        <p:spPr>
          <a:xfrm>
            <a:off x="7713780" y="1021573"/>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6" name="Text Placeholder 3">
            <a:extLst>
              <a:ext uri="{FF2B5EF4-FFF2-40B4-BE49-F238E27FC236}">
                <a16:creationId xmlns:a16="http://schemas.microsoft.com/office/drawing/2014/main" id="{10B441DC-3043-7D74-55DB-66B3F813ABB9}"/>
              </a:ext>
            </a:extLst>
          </p:cNvPr>
          <p:cNvSpPr>
            <a:spLocks noGrp="1"/>
          </p:cNvSpPr>
          <p:nvPr>
            <p:ph type="body" sz="half" idx="12" hasCustomPrompt="1"/>
          </p:nvPr>
        </p:nvSpPr>
        <p:spPr>
          <a:xfrm>
            <a:off x="7713781" y="2798586"/>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FDF6F492-5C37-82B8-98FD-7F2989022901}"/>
              </a:ext>
            </a:extLst>
          </p:cNvPr>
          <p:cNvSpPr>
            <a:spLocks noGrp="1"/>
          </p:cNvSpPr>
          <p:nvPr>
            <p:ph type="body" sz="half" idx="13" hasCustomPrompt="1"/>
          </p:nvPr>
        </p:nvSpPr>
        <p:spPr>
          <a:xfrm>
            <a:off x="7713782" y="4555051"/>
            <a:ext cx="3786552"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spTree>
    <p:extLst>
      <p:ext uri="{BB962C8B-B14F-4D97-AF65-F5344CB8AC3E}">
        <p14:creationId xmlns:p14="http://schemas.microsoft.com/office/powerpoint/2010/main" val="32915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cs -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5029199"/>
            <a:ext cx="12201939" cy="18288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1205948" y="5317435"/>
            <a:ext cx="9780104" cy="710362"/>
          </a:xfrm>
        </p:spPr>
        <p:txBody>
          <a:bodyPr anchor="b">
            <a:normAutofit/>
          </a:bodyPr>
          <a:lstStyle>
            <a:lvl1pPr algn="ct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937590"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5" name="Graphic 4">
            <a:extLst>
              <a:ext uri="{FF2B5EF4-FFF2-40B4-BE49-F238E27FC236}">
                <a16:creationId xmlns:a16="http://schemas.microsoft.com/office/drawing/2014/main" id="{CCBED325-7B8F-BF1B-B76D-DF129FBBE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78791" y="6076077"/>
            <a:ext cx="1124932" cy="560546"/>
          </a:xfrm>
          <a:prstGeom prst="rect">
            <a:avLst/>
          </a:prstGeom>
        </p:spPr>
      </p:pic>
      <p:sp>
        <p:nvSpPr>
          <p:cNvPr id="6" name="Text Placeholder 3">
            <a:extLst>
              <a:ext uri="{FF2B5EF4-FFF2-40B4-BE49-F238E27FC236}">
                <a16:creationId xmlns:a16="http://schemas.microsoft.com/office/drawing/2014/main" id="{DF4BD5D9-B6BF-EE68-1748-80F1A166DD51}"/>
              </a:ext>
            </a:extLst>
          </p:cNvPr>
          <p:cNvSpPr>
            <a:spLocks noGrp="1"/>
          </p:cNvSpPr>
          <p:nvPr>
            <p:ph type="body" sz="half" idx="11" hasCustomPrompt="1"/>
          </p:nvPr>
        </p:nvSpPr>
        <p:spPr>
          <a:xfrm>
            <a:off x="4651513"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ECB77985-4D15-A5E6-2DE2-46088DBA72CC}"/>
              </a:ext>
            </a:extLst>
          </p:cNvPr>
          <p:cNvSpPr>
            <a:spLocks noGrp="1"/>
          </p:cNvSpPr>
          <p:nvPr>
            <p:ph type="body" sz="half" idx="12" hasCustomPrompt="1"/>
          </p:nvPr>
        </p:nvSpPr>
        <p:spPr>
          <a:xfrm>
            <a:off x="8365436"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grpSp>
        <p:nvGrpSpPr>
          <p:cNvPr id="9" name="Group 8">
            <a:extLst>
              <a:ext uri="{FF2B5EF4-FFF2-40B4-BE49-F238E27FC236}">
                <a16:creationId xmlns:a16="http://schemas.microsoft.com/office/drawing/2014/main" id="{7596ABD3-3540-B36A-BB22-7C9CBFCB2946}"/>
              </a:ext>
            </a:extLst>
          </p:cNvPr>
          <p:cNvGrpSpPr/>
          <p:nvPr userDrawn="1"/>
        </p:nvGrpSpPr>
        <p:grpSpPr>
          <a:xfrm>
            <a:off x="9925050" y="6075003"/>
            <a:ext cx="1153741" cy="560546"/>
            <a:chOff x="9925050" y="6075003"/>
            <a:chExt cx="1153741" cy="560546"/>
          </a:xfrm>
        </p:grpSpPr>
        <p:sp>
          <p:nvSpPr>
            <p:cNvPr id="10" name="Rectangle 9">
              <a:extLst>
                <a:ext uri="{FF2B5EF4-FFF2-40B4-BE49-F238E27FC236}">
                  <a16:creationId xmlns:a16="http://schemas.microsoft.com/office/drawing/2014/main" id="{9175B640-174D-7A3E-A485-B9799306B298}"/>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E68-3076-AF28-9DC8-FB308848D950}"/>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3722772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4083077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9648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D8E5-67A2-6A4D-E8A5-231E1DB9DD7C}"/>
              </a:ext>
            </a:extLst>
          </p:cNvPr>
          <p:cNvSpPr>
            <a:spLocks noGrp="1"/>
          </p:cNvSpPr>
          <p:nvPr>
            <p:ph type="ctrTitle" hasCustomPrompt="1"/>
          </p:nvPr>
        </p:nvSpPr>
        <p:spPr>
          <a:xfrm>
            <a:off x="1524000" y="1122363"/>
            <a:ext cx="9144000" cy="2387600"/>
          </a:xfrm>
        </p:spPr>
        <p:txBody>
          <a:bodyPr anchor="b">
            <a:normAutofit/>
          </a:bodyPr>
          <a:lstStyle>
            <a:lvl1pPr algn="ctr">
              <a:defRPr sz="5800" b="1" i="0">
                <a:latin typeface="Oswald SemiBold" pitchFamily="2" charset="77"/>
              </a:defRPr>
            </a:lvl1pPr>
          </a:lstStyle>
          <a:p>
            <a:r>
              <a:rPr lang="en-US" dirty="0"/>
              <a:t>CLICK TO ADD TITLE</a:t>
            </a:r>
          </a:p>
        </p:txBody>
      </p:sp>
      <p:sp>
        <p:nvSpPr>
          <p:cNvPr id="3" name="Subtitle 2">
            <a:extLst>
              <a:ext uri="{FF2B5EF4-FFF2-40B4-BE49-F238E27FC236}">
                <a16:creationId xmlns:a16="http://schemas.microsoft.com/office/drawing/2014/main" id="{EC76918C-7076-C6E0-B355-642B918DF5BD}"/>
              </a:ext>
            </a:extLst>
          </p:cNvPr>
          <p:cNvSpPr>
            <a:spLocks noGrp="1"/>
          </p:cNvSpPr>
          <p:nvPr>
            <p:ph type="subTitle" idx="1"/>
          </p:nvPr>
        </p:nvSpPr>
        <p:spPr>
          <a:xfrm>
            <a:off x="1524000" y="3602038"/>
            <a:ext cx="9144000" cy="1655762"/>
          </a:xfrm>
        </p:spPr>
        <p:txBody>
          <a:bodyPr>
            <a:normAutofit/>
          </a:bodyPr>
          <a:lstStyle>
            <a:lvl1pPr marL="0" indent="0" algn="ctr">
              <a:lnSpc>
                <a:spcPct val="100000"/>
              </a:lnSpc>
              <a:spcBef>
                <a:spcPts val="0"/>
              </a:spcBef>
              <a:buNone/>
              <a:defRPr sz="2800" b="0" i="0">
                <a:latin typeface="Oswa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437C8C30-D4E9-5895-3F2F-EB98B185597D}"/>
              </a:ext>
            </a:extLst>
          </p:cNvPr>
          <p:cNvSpPr>
            <a:spLocks noGrp="1"/>
          </p:cNvSpPr>
          <p:nvPr>
            <p:ph type="ftr" sz="quarter" idx="10"/>
          </p:nvPr>
        </p:nvSpPr>
        <p:spPr/>
        <p:txBody>
          <a:bodyPr/>
          <a:lstStyle/>
          <a:p>
            <a:endParaRPr lang="en-US"/>
          </a:p>
        </p:txBody>
      </p:sp>
      <p:sp>
        <p:nvSpPr>
          <p:cNvPr id="6" name="Rectangle 5">
            <a:extLst>
              <a:ext uri="{FF2B5EF4-FFF2-40B4-BE49-F238E27FC236}">
                <a16:creationId xmlns:a16="http://schemas.microsoft.com/office/drawing/2014/main" id="{4FF30B0F-F900-F27D-21B6-812BC843697D}"/>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8" name="Text Placeholder 4">
            <a:extLst>
              <a:ext uri="{FF2B5EF4-FFF2-40B4-BE49-F238E27FC236}">
                <a16:creationId xmlns:a16="http://schemas.microsoft.com/office/drawing/2014/main" id="{F2356E4B-22A8-A517-B402-4EE45A3AF64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1683774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5D5F41-03C0-41CB-9549-1D6F108329BB}"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559609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5D5F41-03C0-41CB-9549-1D6F108329BB}"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847129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5D5F41-03C0-41CB-9549-1D6F108329BB}"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625699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5D5F41-03C0-41CB-9549-1D6F108329BB}"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867467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D5F41-03C0-41CB-9549-1D6F108329BB}"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956769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5D5F41-03C0-41CB-9549-1D6F108329BB}"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941752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5D5F41-03C0-41CB-9549-1D6F108329BB}"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3989155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263332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D5F41-03C0-41CB-9549-1D6F108329BB}"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57857-F4A4-4C6F-90D0-D304C67C1610}" type="slidenum">
              <a:rPr lang="en-US" smtClean="0"/>
              <a:t>‹#›</a:t>
            </a:fld>
            <a:endParaRPr lang="en-US"/>
          </a:p>
        </p:txBody>
      </p:sp>
    </p:spTree>
    <p:extLst>
      <p:ext uri="{BB962C8B-B14F-4D97-AF65-F5344CB8AC3E}">
        <p14:creationId xmlns:p14="http://schemas.microsoft.com/office/powerpoint/2010/main" val="1515095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497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64BDD-B6A2-5494-5CD4-BD9781631978}"/>
              </a:ext>
            </a:extLst>
          </p:cNvPr>
          <p:cNvSpPr>
            <a:spLocks noGrp="1"/>
          </p:cNvSpPr>
          <p:nvPr>
            <p:ph idx="1"/>
          </p:nvPr>
        </p:nvSpPr>
        <p:spPr/>
        <p:txBody>
          <a:bodyPr/>
          <a:lstStyle>
            <a:lvl1pPr>
              <a:defRPr sz="30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EB93390C-C32C-8FF1-6E1A-865A2793A9EA}"/>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CC1F8B5-9D85-523D-4C8B-79449EE5B94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5207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519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666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28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432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511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385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564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9427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864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913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1547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0520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5360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8727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771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14072-A2CE-D707-D242-4E51DFD093EA}"/>
              </a:ext>
            </a:extLst>
          </p:cNvPr>
          <p:cNvSpPr>
            <a:spLocks noGrp="1"/>
          </p:cNvSpPr>
          <p:nvPr>
            <p:ph type="title"/>
          </p:nvPr>
        </p:nvSpPr>
        <p:spPr>
          <a:xfrm>
            <a:off x="838200" y="22224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B335DF-EBDA-0E56-C62D-8272FE57161B}"/>
              </a:ext>
            </a:extLst>
          </p:cNvPr>
          <p:cNvSpPr>
            <a:spLocks noGrp="1"/>
          </p:cNvSpPr>
          <p:nvPr>
            <p:ph type="body" idx="1"/>
          </p:nvPr>
        </p:nvSpPr>
        <p:spPr>
          <a:xfrm>
            <a:off x="838200" y="16827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6A89EF-B88E-C2CD-5AD6-65789F080F57}"/>
              </a:ext>
            </a:extLst>
          </p:cNvPr>
          <p:cNvSpPr>
            <a:spLocks noGrp="1"/>
          </p:cNvSpPr>
          <p:nvPr>
            <p:ph type="ftr" sz="quarter" idx="3"/>
          </p:nvPr>
        </p:nvSpPr>
        <p:spPr>
          <a:xfrm>
            <a:off x="886009" y="6356350"/>
            <a:ext cx="4114800" cy="365125"/>
          </a:xfrm>
          <a:prstGeom prst="rect">
            <a:avLst/>
          </a:prstGeom>
        </p:spPr>
        <p:txBody>
          <a:bodyPr vert="horz" lIns="91440" tIns="45720" rIns="91440" bIns="45720" rtlCol="0" anchor="ctr"/>
          <a:lstStyle>
            <a:lvl1pPr algn="l">
              <a:defRPr sz="1200" b="0" i="1">
                <a:solidFill>
                  <a:schemeClr val="tx1">
                    <a:tint val="75000"/>
                  </a:schemeClr>
                </a:solidFill>
                <a:latin typeface="Oswald" pitchFamily="2" charset="77"/>
              </a:defRPr>
            </a:lvl1pPr>
          </a:lstStyle>
          <a:p>
            <a:endParaRPr lang="en-US" dirty="0"/>
          </a:p>
        </p:txBody>
      </p:sp>
      <p:pic>
        <p:nvPicPr>
          <p:cNvPr id="12" name="Graphic 11">
            <a:extLst>
              <a:ext uri="{FF2B5EF4-FFF2-40B4-BE49-F238E27FC236}">
                <a16:creationId xmlns:a16="http://schemas.microsoft.com/office/drawing/2014/main" id="{5E3278B2-C391-D04A-A92F-357543BEC266}"/>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11078791" y="6076077"/>
            <a:ext cx="1124931" cy="560546"/>
          </a:xfrm>
          <a:prstGeom prst="rect">
            <a:avLst/>
          </a:prstGeom>
        </p:spPr>
      </p:pic>
      <p:grpSp>
        <p:nvGrpSpPr>
          <p:cNvPr id="4" name="Group 3">
            <a:extLst>
              <a:ext uri="{FF2B5EF4-FFF2-40B4-BE49-F238E27FC236}">
                <a16:creationId xmlns:a16="http://schemas.microsoft.com/office/drawing/2014/main" id="{A9B3B7B4-F81F-2FF9-13E2-644D53D63382}"/>
              </a:ext>
            </a:extLst>
          </p:cNvPr>
          <p:cNvGrpSpPr/>
          <p:nvPr userDrawn="1"/>
        </p:nvGrpSpPr>
        <p:grpSpPr>
          <a:xfrm>
            <a:off x="9925050" y="6075003"/>
            <a:ext cx="1153741" cy="560546"/>
            <a:chOff x="9925050" y="6075003"/>
            <a:chExt cx="1153741" cy="560546"/>
          </a:xfrm>
        </p:grpSpPr>
        <p:sp>
          <p:nvSpPr>
            <p:cNvPr id="7" name="Rectangle 6">
              <a:extLst>
                <a:ext uri="{FF2B5EF4-FFF2-40B4-BE49-F238E27FC236}">
                  <a16:creationId xmlns:a16="http://schemas.microsoft.com/office/drawing/2014/main" id="{F864261A-03DC-5503-BEAE-B88E646661E3}"/>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0806781-6782-2ADD-7CEC-938A64232687}"/>
                </a:ext>
              </a:extLst>
            </p:cNvPr>
            <p:cNvPicPr>
              <a:picLocks noChangeAspect="1"/>
            </p:cNvPicPr>
            <p:nvPr userDrawn="1"/>
          </p:nvPicPr>
          <p:blipFill>
            <a:blip r:embed="rId31">
              <a:extLst>
                <a:ext uri="{96DAC541-7B7A-43D3-8B79-37D633B846F1}">
                  <asvg:svgBlip xmlns:asvg="http://schemas.microsoft.com/office/drawing/2016/SVG/main" r:embed="rId32"/>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232508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1"/>
        </a:buClr>
        <a:buFont typeface="Wingdings" pitchFamily="2" charset="2"/>
        <a:buChar char="§"/>
        <a:defRPr sz="3000" b="0" i="0" kern="1200">
          <a:solidFill>
            <a:schemeClr val="tx1"/>
          </a:solidFill>
          <a:latin typeface="Oswald" pitchFamily="2" charset="77"/>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Wingdings" pitchFamily="2" charset="2"/>
        <a:buChar char="§"/>
        <a:defRPr sz="2600" b="0" i="0" kern="1200">
          <a:solidFill>
            <a:schemeClr val="tx1"/>
          </a:solidFill>
          <a:latin typeface="Oswald" pitchFamily="2" charset="77"/>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400" b="0" i="0" kern="1200">
          <a:solidFill>
            <a:schemeClr val="tx1"/>
          </a:solidFill>
          <a:latin typeface="Oswald" pitchFamily="2" charset="77"/>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b="0" i="0" kern="1200">
          <a:solidFill>
            <a:schemeClr val="tx1"/>
          </a:solidFill>
          <a:latin typeface="Oswald" pitchFamily="2" charset="77"/>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Wingdings" pitchFamily="2" charset="2"/>
        <a:buChar char="§"/>
        <a:defRPr sz="1800" b="0" i="0" kern="1200">
          <a:solidFill>
            <a:schemeClr val="tx1"/>
          </a:solidFill>
          <a:latin typeface="Oswa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5D5F41-03C0-41CB-9549-1D6F108329BB}" type="datetimeFigureOut">
              <a:rPr lang="en-US" smtClean="0"/>
              <a:t>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757857-F4A4-4C6F-90D0-D304C67C1610}" type="slidenum">
              <a:rPr lang="en-US" smtClean="0"/>
              <a:t>‹#›</a:t>
            </a:fld>
            <a:endParaRPr lang="en-US"/>
          </a:p>
        </p:txBody>
      </p:sp>
    </p:spTree>
    <p:extLst>
      <p:ext uri="{BB962C8B-B14F-4D97-AF65-F5344CB8AC3E}">
        <p14:creationId xmlns:p14="http://schemas.microsoft.com/office/powerpoint/2010/main" val="42769153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63972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hyperlink" Target="https://web.cvent.com/event/eeb3b0fd-fdc1-48d5-91b2-64693d39153b/websitePage:98e4e60a-76ec-4076-9291-d795e9a3edef?fbclid=IwY2xjawPwpfVleHRuA2FlbQIxMABicmlkETFWQlRXTUdoNkxhN1d1MzJyc3J0YwZhcHBfaWQQMjIyMDM5MTc4ODIwMDg5MgABHpBfJqtZMcfQvcLw5mkk6EiQTRQwkcVfjU-8eVXkL-1WoQwrh8KGUQFX5aMi_aem_oKt279-WWlksDDgnJd8AX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34.xml"/><Relationship Id="rId6" Type="http://schemas.openxmlformats.org/officeDocument/2006/relationships/hyperlink" Target="mailto:info@ozarkretailaccelerator.com" TargetMode="External"/><Relationship Id="rId5" Type="http://schemas.openxmlformats.org/officeDocument/2006/relationships/hyperlink" Target="mailto:phils@uark.edu" TargetMode="External"/><Relationship Id="rId4" Type="http://schemas.openxmlformats.org/officeDocument/2006/relationships/image" Target="../media/image65.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5.xml"/><Relationship Id="rId4" Type="http://schemas.openxmlformats.org/officeDocument/2006/relationships/hyperlink" Target="https://www.eventbrite.com/e/1981958445062?aff=oddtdtcreato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gener8tor.com/careers?gh_jid=5791132004" TargetMode="External"/><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B9F4A6-427F-85B1-CFFC-94D436CBE6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44A21A-F716-1655-4DE6-265E9CF20E1B}"/>
              </a:ext>
            </a:extLst>
          </p:cNvPr>
          <p:cNvSpPr>
            <a:spLocks noGrp="1"/>
          </p:cNvSpPr>
          <p:nvPr>
            <p:ph type="title"/>
          </p:nvPr>
        </p:nvSpPr>
        <p:spPr>
          <a:effectLst>
            <a:outerShdw blurRad="92461" sx="108409" sy="108409" algn="tl" rotWithShape="0">
              <a:prstClr val="black">
                <a:alpha val="63467"/>
              </a:prstClr>
            </a:outerShdw>
          </a:effectLst>
        </p:spPr>
        <p:txBody>
          <a:bodyPr/>
          <a:lstStyle/>
          <a:p>
            <a:r>
              <a:rPr lang="en-US" sz="7200" dirty="0">
                <a:solidFill>
                  <a:schemeClr val="bg1"/>
                </a:solidFill>
              </a:rPr>
              <a:t>Welcome to the ESO Call!</a:t>
            </a:r>
          </a:p>
        </p:txBody>
      </p:sp>
      <p:sp>
        <p:nvSpPr>
          <p:cNvPr id="5" name="Text Placeholder 4">
            <a:extLst>
              <a:ext uri="{FF2B5EF4-FFF2-40B4-BE49-F238E27FC236}">
                <a16:creationId xmlns:a16="http://schemas.microsoft.com/office/drawing/2014/main" id="{97C007F4-AF98-3637-1844-7C5C1E6B7033}"/>
              </a:ext>
            </a:extLst>
          </p:cNvPr>
          <p:cNvSpPr>
            <a:spLocks noGrp="1"/>
          </p:cNvSpPr>
          <p:nvPr>
            <p:ph type="body" sz="half" idx="2"/>
          </p:nvPr>
        </p:nvSpPr>
        <p:spPr>
          <a:xfrm>
            <a:off x="1430216" y="3251716"/>
            <a:ext cx="10034954" cy="2430952"/>
          </a:xfrm>
          <a:effectLst>
            <a:outerShdw blurRad="245995" sx="160784" sy="160784" algn="ctr" rotWithShape="0">
              <a:prstClr val="black">
                <a:alpha val="79291"/>
              </a:prstClr>
            </a:outerShdw>
          </a:effectLst>
        </p:spPr>
        <p:txBody>
          <a:bodyPr numCol="1">
            <a:noAutofit/>
          </a:bodyPr>
          <a:lstStyle/>
          <a:p>
            <a:pPr marL="0" indent="0">
              <a:buNone/>
            </a:pPr>
            <a:r>
              <a:rPr lang="en-US" sz="2800" dirty="0">
                <a:solidFill>
                  <a:schemeClr val="bg1"/>
                </a:solidFill>
                <a:latin typeface="+mj-lt"/>
              </a:rPr>
              <a:t>10am -11am CT</a:t>
            </a:r>
          </a:p>
          <a:p>
            <a:pPr marL="0" indent="0">
              <a:buNone/>
            </a:pPr>
            <a:r>
              <a:rPr lang="en-US" sz="2800" dirty="0">
                <a:solidFill>
                  <a:schemeClr val="bg1"/>
                </a:solidFill>
                <a:latin typeface="+mj-lt"/>
              </a:rPr>
              <a:t>First Wednesday of Each Month</a:t>
            </a:r>
          </a:p>
        </p:txBody>
      </p:sp>
      <p:sp>
        <p:nvSpPr>
          <p:cNvPr id="2" name="Footer Placeholder 1">
            <a:extLst>
              <a:ext uri="{FF2B5EF4-FFF2-40B4-BE49-F238E27FC236}">
                <a16:creationId xmlns:a16="http://schemas.microsoft.com/office/drawing/2014/main" id="{54DBECB4-77B6-4C38-9694-57D28BF56B04}"/>
              </a:ext>
            </a:extLst>
          </p:cNvPr>
          <p:cNvSpPr>
            <a:spLocks noGrp="1"/>
          </p:cNvSpPr>
          <p:nvPr>
            <p:ph type="ftr" sz="quarter" idx="10"/>
          </p:nvPr>
        </p:nvSpPr>
        <p:spPr>
          <a:xfrm>
            <a:off x="999023" y="6356350"/>
            <a:ext cx="545314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pitchFamily="2" charset="77"/>
                <a:ea typeface="+mn-ea"/>
                <a:cs typeface="+mn-cs"/>
              </a:rPr>
              <a:t>Got questions? Email </a:t>
            </a:r>
            <a:r>
              <a:rPr kumimoji="0" lang="en-US" sz="1600" b="0" i="0" u="none" strike="noStrike" kern="1200" cap="none" spc="0" normalizeH="0" baseline="0" noProof="0" dirty="0">
                <a:ln>
                  <a:noFill/>
                </a:ln>
                <a:solidFill>
                  <a:srgbClr val="FFFFFF"/>
                </a:solidFill>
                <a:effectLst/>
                <a:uLnTx/>
                <a:uFillTx/>
                <a:latin typeface="Oswald SemiBold"/>
                <a:ea typeface="+mn-ea"/>
                <a:cs typeface="+mn-cs"/>
              </a:rPr>
              <a:t>Mallory.Race@ArkansasEDC.com</a:t>
            </a:r>
          </a:p>
        </p:txBody>
      </p:sp>
    </p:spTree>
    <p:extLst>
      <p:ext uri="{BB962C8B-B14F-4D97-AF65-F5344CB8AC3E}">
        <p14:creationId xmlns:p14="http://schemas.microsoft.com/office/powerpoint/2010/main" val="345179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B23A-78BB-5EB9-2BC1-9CF3DDADE964}"/>
            </a:ext>
          </a:extLst>
        </p:cNvPr>
        <p:cNvGrpSpPr/>
        <p:nvPr/>
      </p:nvGrpSpPr>
      <p:grpSpPr>
        <a:xfrm>
          <a:off x="0" y="0"/>
          <a:ext cx="0" cy="0"/>
          <a:chOff x="0" y="0"/>
          <a:chExt cx="0" cy="0"/>
        </a:xfrm>
      </p:grpSpPr>
      <p:pic>
        <p:nvPicPr>
          <p:cNvPr id="4" name="Picture 3" descr="Graphical user interface, website&#10;&#10;AI-generated content may be incorrect.">
            <a:extLst>
              <a:ext uri="{FF2B5EF4-FFF2-40B4-BE49-F238E27FC236}">
                <a16:creationId xmlns:a16="http://schemas.microsoft.com/office/drawing/2014/main" id="{6F1AE0F7-24E1-B868-9B67-5538C0E684B0}"/>
              </a:ext>
            </a:extLst>
          </p:cNvPr>
          <p:cNvPicPr>
            <a:picLocks noChangeAspect="1"/>
          </p:cNvPicPr>
          <p:nvPr/>
        </p:nvPicPr>
        <p:blipFill>
          <a:blip r:embed="rId3"/>
          <a:srcRect b="1067"/>
          <a:stretch>
            <a:fillRect/>
          </a:stretch>
        </p:blipFill>
        <p:spPr>
          <a:xfrm>
            <a:off x="17947" y="0"/>
            <a:ext cx="12287168" cy="6858000"/>
          </a:xfrm>
          <a:prstGeom prst="rect">
            <a:avLst/>
          </a:prstGeom>
        </p:spPr>
      </p:pic>
    </p:spTree>
    <p:extLst>
      <p:ext uri="{BB962C8B-B14F-4D97-AF65-F5344CB8AC3E}">
        <p14:creationId xmlns:p14="http://schemas.microsoft.com/office/powerpoint/2010/main" val="480046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BB26-CB00-7107-3165-9164409050A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75FB56D-67D8-2DE0-7309-9EC3AE96CE2D}"/>
              </a:ext>
            </a:extLst>
          </p:cNvPr>
          <p:cNvPicPr>
            <a:picLocks noChangeAspect="1"/>
          </p:cNvPicPr>
          <p:nvPr/>
        </p:nvPicPr>
        <p:blipFill>
          <a:blip r:embed="rId2"/>
          <a:stretch>
            <a:fillRect/>
          </a:stretch>
        </p:blipFill>
        <p:spPr>
          <a:xfrm>
            <a:off x="0" y="19687"/>
            <a:ext cx="12192000" cy="6818625"/>
          </a:xfrm>
          <a:prstGeom prst="rect">
            <a:avLst/>
          </a:prstGeom>
        </p:spPr>
      </p:pic>
    </p:spTree>
    <p:extLst>
      <p:ext uri="{BB962C8B-B14F-4D97-AF65-F5344CB8AC3E}">
        <p14:creationId xmlns:p14="http://schemas.microsoft.com/office/powerpoint/2010/main" val="100444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19B05-74A7-452A-36E9-AB8BADAADB0A}"/>
            </a:ext>
          </a:extLst>
        </p:cNvPr>
        <p:cNvGrpSpPr/>
        <p:nvPr/>
      </p:nvGrpSpPr>
      <p:grpSpPr>
        <a:xfrm>
          <a:off x="0" y="0"/>
          <a:ext cx="0" cy="0"/>
          <a:chOff x="0" y="0"/>
          <a:chExt cx="0" cy="0"/>
        </a:xfrm>
      </p:grpSpPr>
      <p:pic>
        <p:nvPicPr>
          <p:cNvPr id="3" name="Picture 2" descr="A picture containing calendar&#10;&#10;AI-generated content may be incorrect.">
            <a:extLst>
              <a:ext uri="{FF2B5EF4-FFF2-40B4-BE49-F238E27FC236}">
                <a16:creationId xmlns:a16="http://schemas.microsoft.com/office/drawing/2014/main" id="{920F7FB2-B81F-C553-BCBA-B58BD5382FAC}"/>
              </a:ext>
            </a:extLst>
          </p:cNvPr>
          <p:cNvPicPr>
            <a:picLocks noChangeAspect="1"/>
          </p:cNvPicPr>
          <p:nvPr/>
        </p:nvPicPr>
        <p:blipFill>
          <a:blip r:embed="rId2"/>
          <a:stretch>
            <a:fillRect/>
          </a:stretch>
        </p:blipFill>
        <p:spPr>
          <a:xfrm>
            <a:off x="0" y="13018"/>
            <a:ext cx="12192000" cy="6831963"/>
          </a:xfrm>
          <a:prstGeom prst="rect">
            <a:avLst/>
          </a:prstGeom>
        </p:spPr>
      </p:pic>
    </p:spTree>
    <p:extLst>
      <p:ext uri="{BB962C8B-B14F-4D97-AF65-F5344CB8AC3E}">
        <p14:creationId xmlns:p14="http://schemas.microsoft.com/office/powerpoint/2010/main" val="356432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83F2-902E-E226-AE48-9FC248914827}"/>
            </a:ext>
          </a:extLst>
        </p:cNvPr>
        <p:cNvGrpSpPr/>
        <p:nvPr/>
      </p:nvGrpSpPr>
      <p:grpSpPr>
        <a:xfrm>
          <a:off x="0" y="0"/>
          <a:ext cx="0" cy="0"/>
          <a:chOff x="0" y="0"/>
          <a:chExt cx="0" cy="0"/>
        </a:xfrm>
      </p:grpSpPr>
      <p:pic>
        <p:nvPicPr>
          <p:cNvPr id="3" name="Picture 2" descr="Graphical user interface&#10;&#10;AI-generated content may be incorrect.">
            <a:extLst>
              <a:ext uri="{FF2B5EF4-FFF2-40B4-BE49-F238E27FC236}">
                <a16:creationId xmlns:a16="http://schemas.microsoft.com/office/drawing/2014/main" id="{77916603-7C5A-97E5-EF4F-1755C7F6B8A2}"/>
              </a:ext>
            </a:extLst>
          </p:cNvPr>
          <p:cNvPicPr>
            <a:picLocks noChangeAspect="1"/>
          </p:cNvPicPr>
          <p:nvPr/>
        </p:nvPicPr>
        <p:blipFill>
          <a:blip r:embed="rId2"/>
          <a:stretch>
            <a:fillRect/>
          </a:stretch>
        </p:blipFill>
        <p:spPr>
          <a:xfrm>
            <a:off x="0" y="15610"/>
            <a:ext cx="12192000" cy="6826780"/>
          </a:xfrm>
          <a:prstGeom prst="rect">
            <a:avLst/>
          </a:prstGeom>
        </p:spPr>
      </p:pic>
    </p:spTree>
    <p:extLst>
      <p:ext uri="{BB962C8B-B14F-4D97-AF65-F5344CB8AC3E}">
        <p14:creationId xmlns:p14="http://schemas.microsoft.com/office/powerpoint/2010/main" val="1180692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D20B9-B14D-F568-D2E6-A6339266C1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61B124-CF36-E4B2-B02D-1C2091B8DBFA}"/>
              </a:ext>
            </a:extLst>
          </p:cNvPr>
          <p:cNvPicPr>
            <a:picLocks noChangeAspect="1"/>
          </p:cNvPicPr>
          <p:nvPr/>
        </p:nvPicPr>
        <p:blipFill>
          <a:blip r:embed="rId2"/>
          <a:stretch>
            <a:fillRect/>
          </a:stretch>
        </p:blipFill>
        <p:spPr>
          <a:xfrm>
            <a:off x="0" y="11545"/>
            <a:ext cx="12192000" cy="6834909"/>
          </a:xfrm>
          <a:prstGeom prst="rect">
            <a:avLst/>
          </a:prstGeom>
        </p:spPr>
      </p:pic>
    </p:spTree>
    <p:extLst>
      <p:ext uri="{BB962C8B-B14F-4D97-AF65-F5344CB8AC3E}">
        <p14:creationId xmlns:p14="http://schemas.microsoft.com/office/powerpoint/2010/main" val="1591227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0FC31-688C-393D-7D0E-9006FF4288FA}"/>
            </a:ext>
          </a:extLst>
        </p:cNvPr>
        <p:cNvGrpSpPr/>
        <p:nvPr/>
      </p:nvGrpSpPr>
      <p:grpSpPr>
        <a:xfrm>
          <a:off x="0" y="0"/>
          <a:ext cx="0" cy="0"/>
          <a:chOff x="0" y="0"/>
          <a:chExt cx="0" cy="0"/>
        </a:xfrm>
      </p:grpSpPr>
      <p:pic>
        <p:nvPicPr>
          <p:cNvPr id="3" name="Picture 2" descr="Diagram&#10;&#10;AI-generated content may be incorrect.">
            <a:extLst>
              <a:ext uri="{FF2B5EF4-FFF2-40B4-BE49-F238E27FC236}">
                <a16:creationId xmlns:a16="http://schemas.microsoft.com/office/drawing/2014/main" id="{EC7D5B3D-5B87-6086-6437-EB8249049CF6}"/>
              </a:ext>
            </a:extLst>
          </p:cNvPr>
          <p:cNvPicPr>
            <a:picLocks noChangeAspect="1"/>
          </p:cNvPicPr>
          <p:nvPr/>
        </p:nvPicPr>
        <p:blipFill>
          <a:blip r:embed="rId2"/>
          <a:stretch>
            <a:fillRect/>
          </a:stretch>
        </p:blipFill>
        <p:spPr>
          <a:xfrm>
            <a:off x="0" y="19687"/>
            <a:ext cx="12192000" cy="6818625"/>
          </a:xfrm>
          <a:prstGeom prst="rect">
            <a:avLst/>
          </a:prstGeom>
        </p:spPr>
      </p:pic>
    </p:spTree>
    <p:extLst>
      <p:ext uri="{BB962C8B-B14F-4D97-AF65-F5344CB8AC3E}">
        <p14:creationId xmlns:p14="http://schemas.microsoft.com/office/powerpoint/2010/main" val="18845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EDE42-214B-78B1-A491-063A398302F6}"/>
            </a:ext>
          </a:extLst>
        </p:cNvPr>
        <p:cNvGrpSpPr/>
        <p:nvPr/>
      </p:nvGrpSpPr>
      <p:grpSpPr>
        <a:xfrm>
          <a:off x="0" y="0"/>
          <a:ext cx="0" cy="0"/>
          <a:chOff x="0" y="0"/>
          <a:chExt cx="0" cy="0"/>
        </a:xfrm>
      </p:grpSpPr>
      <p:pic>
        <p:nvPicPr>
          <p:cNvPr id="3" name="Picture 2" descr="Diagram&#10;&#10;AI-generated content may be incorrect.">
            <a:extLst>
              <a:ext uri="{FF2B5EF4-FFF2-40B4-BE49-F238E27FC236}">
                <a16:creationId xmlns:a16="http://schemas.microsoft.com/office/drawing/2014/main" id="{B6BDA19C-49D4-6EAE-A428-D91CB8A0D67D}"/>
              </a:ext>
            </a:extLst>
          </p:cNvPr>
          <p:cNvPicPr>
            <a:picLocks noChangeAspect="1"/>
          </p:cNvPicPr>
          <p:nvPr/>
        </p:nvPicPr>
        <p:blipFill>
          <a:blip r:embed="rId2"/>
          <a:stretch>
            <a:fillRect/>
          </a:stretch>
        </p:blipFill>
        <p:spPr>
          <a:xfrm>
            <a:off x="2574" y="0"/>
            <a:ext cx="12186851" cy="6858000"/>
          </a:xfrm>
          <a:prstGeom prst="rect">
            <a:avLst/>
          </a:prstGeom>
        </p:spPr>
      </p:pic>
    </p:spTree>
    <p:extLst>
      <p:ext uri="{BB962C8B-B14F-4D97-AF65-F5344CB8AC3E}">
        <p14:creationId xmlns:p14="http://schemas.microsoft.com/office/powerpoint/2010/main" val="3702864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7A22-5651-BF02-7BA0-D9A6AC8640F8}"/>
            </a:ext>
          </a:extLst>
        </p:cNvPr>
        <p:cNvGrpSpPr/>
        <p:nvPr/>
      </p:nvGrpSpPr>
      <p:grpSpPr>
        <a:xfrm>
          <a:off x="0" y="0"/>
          <a:ext cx="0" cy="0"/>
          <a:chOff x="0" y="0"/>
          <a:chExt cx="0" cy="0"/>
        </a:xfrm>
      </p:grpSpPr>
      <p:pic>
        <p:nvPicPr>
          <p:cNvPr id="3" name="Picture 2" descr="A picture containing graphical user interface&#10;&#10;AI-generated content may be incorrect.">
            <a:extLst>
              <a:ext uri="{FF2B5EF4-FFF2-40B4-BE49-F238E27FC236}">
                <a16:creationId xmlns:a16="http://schemas.microsoft.com/office/drawing/2014/main" id="{02A21747-0D1B-D1B7-BA67-8C87A91B28EB}"/>
              </a:ext>
            </a:extLst>
          </p:cNvPr>
          <p:cNvPicPr>
            <a:picLocks noChangeAspect="1"/>
          </p:cNvPicPr>
          <p:nvPr/>
        </p:nvPicPr>
        <p:blipFill>
          <a:blip r:embed="rId2"/>
          <a:stretch>
            <a:fillRect/>
          </a:stretch>
        </p:blipFill>
        <p:spPr>
          <a:xfrm>
            <a:off x="0" y="15054"/>
            <a:ext cx="12192000" cy="6827891"/>
          </a:xfrm>
          <a:prstGeom prst="rect">
            <a:avLst/>
          </a:prstGeom>
        </p:spPr>
      </p:pic>
    </p:spTree>
    <p:extLst>
      <p:ext uri="{BB962C8B-B14F-4D97-AF65-F5344CB8AC3E}">
        <p14:creationId xmlns:p14="http://schemas.microsoft.com/office/powerpoint/2010/main" val="382197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589E-4D6F-F5B1-4300-F7F89CD00719}"/>
            </a:ext>
          </a:extLst>
        </p:cNvPr>
        <p:cNvGrpSpPr/>
        <p:nvPr/>
      </p:nvGrpSpPr>
      <p:grpSpPr>
        <a:xfrm>
          <a:off x="0" y="0"/>
          <a:ext cx="0" cy="0"/>
          <a:chOff x="0" y="0"/>
          <a:chExt cx="0" cy="0"/>
        </a:xfrm>
      </p:grpSpPr>
      <p:pic>
        <p:nvPicPr>
          <p:cNvPr id="3" name="Picture 2" descr="Graphical user interface, text, application, email&#10;&#10;AI-generated content may be incorrect.">
            <a:extLst>
              <a:ext uri="{FF2B5EF4-FFF2-40B4-BE49-F238E27FC236}">
                <a16:creationId xmlns:a16="http://schemas.microsoft.com/office/drawing/2014/main" id="{5470A6B6-DEF6-F9FD-5519-430FD0B3C665}"/>
              </a:ext>
            </a:extLst>
          </p:cNvPr>
          <p:cNvPicPr>
            <a:picLocks noChangeAspect="1"/>
          </p:cNvPicPr>
          <p:nvPr/>
        </p:nvPicPr>
        <p:blipFill>
          <a:blip r:embed="rId2"/>
          <a:stretch>
            <a:fillRect/>
          </a:stretch>
        </p:blipFill>
        <p:spPr>
          <a:xfrm>
            <a:off x="0" y="15054"/>
            <a:ext cx="12192000" cy="6827891"/>
          </a:xfrm>
          <a:prstGeom prst="rect">
            <a:avLst/>
          </a:prstGeom>
        </p:spPr>
      </p:pic>
    </p:spTree>
    <p:extLst>
      <p:ext uri="{BB962C8B-B14F-4D97-AF65-F5344CB8AC3E}">
        <p14:creationId xmlns:p14="http://schemas.microsoft.com/office/powerpoint/2010/main" val="365925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04D74-032F-510D-9633-F1DE2932EB09}"/>
            </a:ext>
          </a:extLst>
        </p:cNvPr>
        <p:cNvGrpSpPr/>
        <p:nvPr/>
      </p:nvGrpSpPr>
      <p:grpSpPr>
        <a:xfrm>
          <a:off x="0" y="0"/>
          <a:ext cx="0" cy="0"/>
          <a:chOff x="0" y="0"/>
          <a:chExt cx="0" cy="0"/>
        </a:xfrm>
      </p:grpSpPr>
      <p:pic>
        <p:nvPicPr>
          <p:cNvPr id="4" name="Picture 3" descr="Graphical user interface, website&#10;&#10;AI-generated content may be incorrect.">
            <a:extLst>
              <a:ext uri="{FF2B5EF4-FFF2-40B4-BE49-F238E27FC236}">
                <a16:creationId xmlns:a16="http://schemas.microsoft.com/office/drawing/2014/main" id="{EA842162-D3AF-B07D-1860-712F60FF8CAC}"/>
              </a:ext>
            </a:extLst>
          </p:cNvPr>
          <p:cNvPicPr>
            <a:picLocks noChangeAspect="1"/>
          </p:cNvPicPr>
          <p:nvPr/>
        </p:nvPicPr>
        <p:blipFill>
          <a:blip r:embed="rId2"/>
          <a:stretch>
            <a:fillRect/>
          </a:stretch>
        </p:blipFill>
        <p:spPr>
          <a:xfrm>
            <a:off x="0" y="10422"/>
            <a:ext cx="12192000" cy="6837155"/>
          </a:xfrm>
          <a:prstGeom prst="rect">
            <a:avLst/>
          </a:prstGeom>
        </p:spPr>
      </p:pic>
    </p:spTree>
    <p:extLst>
      <p:ext uri="{BB962C8B-B14F-4D97-AF65-F5344CB8AC3E}">
        <p14:creationId xmlns:p14="http://schemas.microsoft.com/office/powerpoint/2010/main" val="407637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5FC0-F78E-5D82-F930-24BCFD344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94977-9B28-C143-D0A4-D540982B820A}"/>
              </a:ext>
            </a:extLst>
          </p:cNvPr>
          <p:cNvSpPr>
            <a:spLocks noGrp="1"/>
          </p:cNvSpPr>
          <p:nvPr>
            <p:ph type="title"/>
          </p:nvPr>
        </p:nvSpPr>
        <p:spPr/>
        <p:txBody>
          <a:bodyPr/>
          <a:lstStyle/>
          <a:p>
            <a:r>
              <a:rPr lang="en-US" dirty="0"/>
              <a:t>February ESO Call Agenda</a:t>
            </a:r>
          </a:p>
        </p:txBody>
      </p:sp>
      <p:sp>
        <p:nvSpPr>
          <p:cNvPr id="8" name="Freeform: Shape 7">
            <a:extLst>
              <a:ext uri="{FF2B5EF4-FFF2-40B4-BE49-F238E27FC236}">
                <a16:creationId xmlns:a16="http://schemas.microsoft.com/office/drawing/2014/main" id="{F126CB89-950D-B638-12D5-072C9A1BA14E}"/>
              </a:ext>
            </a:extLst>
          </p:cNvPr>
          <p:cNvSpPr/>
          <p:nvPr/>
        </p:nvSpPr>
        <p:spPr>
          <a:xfrm>
            <a:off x="838199" y="1417961"/>
            <a:ext cx="8387861" cy="784556"/>
          </a:xfrm>
          <a:custGeom>
            <a:avLst/>
            <a:gdLst>
              <a:gd name="connsiteX0" fmla="*/ 0 w 8387861"/>
              <a:gd name="connsiteY0" fmla="*/ 130762 h 784556"/>
              <a:gd name="connsiteX1" fmla="*/ 130762 w 8387861"/>
              <a:gd name="connsiteY1" fmla="*/ 0 h 784556"/>
              <a:gd name="connsiteX2" fmla="*/ 8257099 w 8387861"/>
              <a:gd name="connsiteY2" fmla="*/ 0 h 784556"/>
              <a:gd name="connsiteX3" fmla="*/ 8387861 w 8387861"/>
              <a:gd name="connsiteY3" fmla="*/ 130762 h 784556"/>
              <a:gd name="connsiteX4" fmla="*/ 8387861 w 8387861"/>
              <a:gd name="connsiteY4" fmla="*/ 653794 h 784556"/>
              <a:gd name="connsiteX5" fmla="*/ 8257099 w 8387861"/>
              <a:gd name="connsiteY5" fmla="*/ 784556 h 784556"/>
              <a:gd name="connsiteX6" fmla="*/ 130762 w 8387861"/>
              <a:gd name="connsiteY6" fmla="*/ 784556 h 784556"/>
              <a:gd name="connsiteX7" fmla="*/ 0 w 8387861"/>
              <a:gd name="connsiteY7" fmla="*/ 653794 h 784556"/>
              <a:gd name="connsiteX8" fmla="*/ 0 w 8387861"/>
              <a:gd name="connsiteY8" fmla="*/ 130762 h 78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784556">
                <a:moveTo>
                  <a:pt x="0" y="130762"/>
                </a:moveTo>
                <a:cubicBezTo>
                  <a:pt x="0" y="58544"/>
                  <a:pt x="58544" y="0"/>
                  <a:pt x="130762" y="0"/>
                </a:cubicBezTo>
                <a:lnTo>
                  <a:pt x="8257099" y="0"/>
                </a:lnTo>
                <a:cubicBezTo>
                  <a:pt x="8329317" y="0"/>
                  <a:pt x="8387861" y="58544"/>
                  <a:pt x="8387861" y="130762"/>
                </a:cubicBezTo>
                <a:lnTo>
                  <a:pt x="8387861" y="653794"/>
                </a:lnTo>
                <a:cubicBezTo>
                  <a:pt x="8387861" y="726012"/>
                  <a:pt x="8329317" y="784556"/>
                  <a:pt x="8257099" y="784556"/>
                </a:cubicBezTo>
                <a:lnTo>
                  <a:pt x="130762" y="784556"/>
                </a:lnTo>
                <a:cubicBezTo>
                  <a:pt x="58544" y="784556"/>
                  <a:pt x="0" y="726012"/>
                  <a:pt x="0" y="653794"/>
                </a:cubicBezTo>
                <a:lnTo>
                  <a:pt x="0" y="130762"/>
                </a:lnTo>
                <a:close/>
              </a:path>
            </a:pathLst>
          </a:custGeom>
          <a:solidFill>
            <a:schemeClr val="tx2">
              <a:lumMod val="20000"/>
              <a:lumOff val="80000"/>
            </a:schemeClr>
          </a:solidFill>
          <a:ln>
            <a:noFill/>
          </a:ln>
          <a:effectLst>
            <a:softEdge rad="0"/>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9739" tIns="129739" rIns="129739" bIns="129739"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 Welcome</a:t>
            </a:r>
            <a:endParaRPr kumimoji="0" lang="en-US" sz="2400" b="0" i="0" u="none" strike="noStrike" kern="1200" cap="none" spc="0" normalizeH="0" baseline="0" noProof="0" dirty="0">
              <a:ln>
                <a:noFill/>
              </a:ln>
              <a:solidFill>
                <a:srgbClr val="000000"/>
              </a:solidFill>
              <a:effectLst/>
              <a:uLnTx/>
              <a:uFillTx/>
              <a:latin typeface="Oswald SemiBold"/>
              <a:ea typeface="+mn-ea"/>
              <a:cs typeface="+mn-cs"/>
            </a:endParaRPr>
          </a:p>
        </p:txBody>
      </p:sp>
      <p:sp>
        <p:nvSpPr>
          <p:cNvPr id="9" name="Freeform: Shape 8">
            <a:extLst>
              <a:ext uri="{FF2B5EF4-FFF2-40B4-BE49-F238E27FC236}">
                <a16:creationId xmlns:a16="http://schemas.microsoft.com/office/drawing/2014/main" id="{746AC93A-5A1C-1291-249E-15F5713A8E05}"/>
              </a:ext>
            </a:extLst>
          </p:cNvPr>
          <p:cNvSpPr/>
          <p:nvPr/>
        </p:nvSpPr>
        <p:spPr>
          <a:xfrm>
            <a:off x="838199" y="4260116"/>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lang="en-US" sz="2400" b="1" dirty="0">
                <a:solidFill>
                  <a:srgbClr val="000000"/>
                </a:solidFill>
                <a:latin typeface="Oswald SemiBold"/>
              </a:rPr>
              <a:t>III</a:t>
            </a:r>
            <a:r>
              <a:rPr kumimoji="0" lang="en-US" sz="2400" b="1" i="0" u="none" strike="noStrike" kern="1200" cap="none" spc="0" normalizeH="0" baseline="0" noProof="0" dirty="0">
                <a:ln>
                  <a:noFill/>
                </a:ln>
                <a:solidFill>
                  <a:srgbClr val="000000"/>
                </a:solidFill>
                <a:effectLst/>
                <a:uLnTx/>
                <a:uFillTx/>
                <a:latin typeface="Oswald SemiBold"/>
                <a:ea typeface="+mn-ea"/>
                <a:cs typeface="+mn-cs"/>
              </a:rPr>
              <a:t>. Entrepreneurial Spotlight</a:t>
            </a:r>
          </a:p>
          <a:p>
            <a:pPr marL="91440" marR="0" lvl="0" indent="0" algn="l" defTabSz="1066800" rtl="0" eaLnBrk="1" fontAlgn="auto" latinLnBrk="0" hangingPunct="1">
              <a:lnSpc>
                <a:spcPct val="85000"/>
              </a:lnSpc>
              <a:spcBef>
                <a:spcPct val="0"/>
              </a:spcBef>
              <a:spcAft>
                <a:spcPts val="600"/>
              </a:spcAft>
              <a:buClrTx/>
              <a:buSzTx/>
              <a:buFontTx/>
              <a:buNone/>
              <a:tabLst/>
              <a:defRPr/>
            </a:pPr>
            <a:r>
              <a:rPr lang="en-US" sz="2400" dirty="0">
                <a:solidFill>
                  <a:srgbClr val="4D4D4C"/>
                </a:solidFill>
                <a:latin typeface="Oswald Light"/>
              </a:rPr>
              <a:t>Bryan Fittin</a:t>
            </a:r>
            <a:r>
              <a:rPr kumimoji="0" lang="en-US" sz="2400" b="0" i="0" u="none" strike="noStrike" kern="1200" cap="none" spc="0" normalizeH="0" baseline="0" noProof="0" dirty="0">
                <a:ln>
                  <a:noFill/>
                </a:ln>
                <a:solidFill>
                  <a:srgbClr val="4D4D4C"/>
                </a:solidFill>
                <a:effectLst/>
                <a:uLnTx/>
                <a:uFillTx/>
                <a:latin typeface="Oswald Light"/>
                <a:ea typeface="+mn-ea"/>
                <a:cs typeface="+mn-cs"/>
              </a:rPr>
              <a:t>, </a:t>
            </a:r>
            <a:r>
              <a:rPr lang="en-US" sz="2400" dirty="0">
                <a:solidFill>
                  <a:srgbClr val="4D4D4C"/>
                </a:solidFill>
                <a:latin typeface="Oswald Light"/>
              </a:rPr>
              <a:t>Founder and CEO of Go Rogue Studio</a:t>
            </a:r>
            <a:endParaRPr kumimoji="0" lang="en-US" sz="2400" b="0" i="0" u="none" strike="noStrike" kern="1200" cap="none" spc="0" normalizeH="0" baseline="0" noProof="0" dirty="0">
              <a:ln>
                <a:noFill/>
              </a:ln>
              <a:solidFill>
                <a:srgbClr val="4D4D4C"/>
              </a:solidFill>
              <a:effectLst/>
              <a:uLnTx/>
              <a:uFillTx/>
              <a:latin typeface="Oswald Light"/>
              <a:ea typeface="+mn-ea"/>
              <a:cs typeface="+mn-cs"/>
            </a:endParaRPr>
          </a:p>
        </p:txBody>
      </p:sp>
      <p:sp>
        <p:nvSpPr>
          <p:cNvPr id="10" name="Freeform: Shape 9">
            <a:extLst>
              <a:ext uri="{FF2B5EF4-FFF2-40B4-BE49-F238E27FC236}">
                <a16:creationId xmlns:a16="http://schemas.microsoft.com/office/drawing/2014/main" id="{16D81CEA-E1F3-9E8F-B676-00E266D754E9}"/>
              </a:ext>
            </a:extLst>
          </p:cNvPr>
          <p:cNvSpPr/>
          <p:nvPr/>
        </p:nvSpPr>
        <p:spPr>
          <a:xfrm>
            <a:off x="838199" y="2704200"/>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II. New Member Introductions</a:t>
            </a:r>
          </a:p>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4D4D4C"/>
                </a:solidFill>
                <a:effectLst/>
                <a:uLnTx/>
                <a:uFillTx/>
                <a:latin typeface="Oswald Light"/>
                <a:ea typeface="+mn-ea"/>
                <a:cs typeface="Arial Narrow"/>
              </a:rPr>
              <a:t>Please introduce yourself and let us know how we can connect with you.</a:t>
            </a:r>
            <a:endParaRPr kumimoji="0" lang="en-US" sz="2400" b="1" i="0" u="none" strike="noStrike" kern="1200" cap="none" spc="0" normalizeH="0" baseline="0" noProof="0" dirty="0">
              <a:ln>
                <a:noFill/>
              </a:ln>
              <a:solidFill>
                <a:srgbClr val="4D4D4C"/>
              </a:solidFill>
              <a:effectLst/>
              <a:uLnTx/>
              <a:uFillTx/>
              <a:latin typeface="Oswald Light"/>
              <a:ea typeface="+mn-ea"/>
              <a:cs typeface="+mn-cs"/>
            </a:endParaRPr>
          </a:p>
        </p:txBody>
      </p:sp>
      <p:grpSp>
        <p:nvGrpSpPr>
          <p:cNvPr id="4" name="Group 3">
            <a:extLst>
              <a:ext uri="{FF2B5EF4-FFF2-40B4-BE49-F238E27FC236}">
                <a16:creationId xmlns:a16="http://schemas.microsoft.com/office/drawing/2014/main" id="{28142EA9-7A37-5F3F-09AA-C7BD022B28AE}"/>
              </a:ext>
            </a:extLst>
          </p:cNvPr>
          <p:cNvGrpSpPr/>
          <p:nvPr/>
        </p:nvGrpSpPr>
        <p:grpSpPr>
          <a:xfrm>
            <a:off x="838198" y="5816032"/>
            <a:ext cx="8387861" cy="790737"/>
            <a:chOff x="0" y="3915143"/>
            <a:chExt cx="8387861" cy="790737"/>
          </a:xfrm>
        </p:grpSpPr>
        <p:sp>
          <p:nvSpPr>
            <p:cNvPr id="5" name="Rectangle: Rounded Corners 4">
              <a:extLst>
                <a:ext uri="{FF2B5EF4-FFF2-40B4-BE49-F238E27FC236}">
                  <a16:creationId xmlns:a16="http://schemas.microsoft.com/office/drawing/2014/main" id="{148F909F-D724-AC36-0EF1-5FDE288B2106}"/>
                </a:ext>
              </a:extLst>
            </p:cNvPr>
            <p:cNvSpPr/>
            <p:nvPr/>
          </p:nvSpPr>
          <p:spPr>
            <a:xfrm>
              <a:off x="0" y="3915143"/>
              <a:ext cx="8387861" cy="790737"/>
            </a:xfrm>
            <a:prstGeom prst="roundRect">
              <a:avLst/>
            </a:pr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Oswald Light"/>
                <a:ea typeface="+mn-ea"/>
                <a:cs typeface="+mn-cs"/>
              </a:endParaRPr>
            </a:p>
          </p:txBody>
        </p:sp>
        <p:sp>
          <p:nvSpPr>
            <p:cNvPr id="6" name="Rectangle: Rounded Corners 4">
              <a:extLst>
                <a:ext uri="{FF2B5EF4-FFF2-40B4-BE49-F238E27FC236}">
                  <a16:creationId xmlns:a16="http://schemas.microsoft.com/office/drawing/2014/main" id="{21192B6D-0EAD-9E7F-D43E-79EB38E5C515}"/>
                </a:ext>
              </a:extLst>
            </p:cNvPr>
            <p:cNvSpPr txBox="1"/>
            <p:nvPr/>
          </p:nvSpPr>
          <p:spPr>
            <a:xfrm>
              <a:off x="38601" y="3953744"/>
              <a:ext cx="8310659" cy="7135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91440" marR="0" lvl="0" indent="0" algn="l" defTabSz="1066800" rtl="0" eaLnBrk="1" fontAlgn="auto" latinLnBrk="0" hangingPunct="1">
                <a:lnSpc>
                  <a:spcPct val="85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swald SemiBold"/>
                  <a:ea typeface="+mn-ea"/>
                  <a:cs typeface="+mn-cs"/>
                </a:rPr>
                <a:t>IV. Community Announcements</a:t>
              </a:r>
            </a:p>
          </p:txBody>
        </p:sp>
      </p:grpSp>
    </p:spTree>
    <p:extLst>
      <p:ext uri="{BB962C8B-B14F-4D97-AF65-F5344CB8AC3E}">
        <p14:creationId xmlns:p14="http://schemas.microsoft.com/office/powerpoint/2010/main" val="412989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1F4C3-0F3B-6B74-A610-111746B9F3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87843D-EC7B-C860-4CB8-47D694C84B25}"/>
              </a:ext>
            </a:extLst>
          </p:cNvPr>
          <p:cNvPicPr>
            <a:picLocks noChangeAspect="1"/>
          </p:cNvPicPr>
          <p:nvPr/>
        </p:nvPicPr>
        <p:blipFill>
          <a:blip r:embed="rId2"/>
          <a:stretch>
            <a:fillRect/>
          </a:stretch>
        </p:blipFill>
        <p:spPr>
          <a:xfrm>
            <a:off x="0" y="19687"/>
            <a:ext cx="12192000" cy="6818625"/>
          </a:xfrm>
          <a:prstGeom prst="rect">
            <a:avLst/>
          </a:prstGeom>
        </p:spPr>
      </p:pic>
    </p:spTree>
    <p:extLst>
      <p:ext uri="{BB962C8B-B14F-4D97-AF65-F5344CB8AC3E}">
        <p14:creationId xmlns:p14="http://schemas.microsoft.com/office/powerpoint/2010/main" val="14819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83902-9531-3787-E53F-405B74065A4E}"/>
            </a:ext>
          </a:extLst>
        </p:cNvPr>
        <p:cNvGrpSpPr/>
        <p:nvPr/>
      </p:nvGrpSpPr>
      <p:grpSpPr>
        <a:xfrm>
          <a:off x="0" y="0"/>
          <a:ext cx="0" cy="0"/>
          <a:chOff x="0" y="0"/>
          <a:chExt cx="0" cy="0"/>
        </a:xfrm>
      </p:grpSpPr>
      <p:pic>
        <p:nvPicPr>
          <p:cNvPr id="3" name="Picture 2" descr="Graphical user interface, website&#10;&#10;AI-generated content may be incorrect.">
            <a:extLst>
              <a:ext uri="{FF2B5EF4-FFF2-40B4-BE49-F238E27FC236}">
                <a16:creationId xmlns:a16="http://schemas.microsoft.com/office/drawing/2014/main" id="{89C4EECA-CD0B-388E-EDF0-FD6EC1636406}"/>
              </a:ext>
            </a:extLst>
          </p:cNvPr>
          <p:cNvPicPr>
            <a:picLocks noChangeAspect="1"/>
          </p:cNvPicPr>
          <p:nvPr/>
        </p:nvPicPr>
        <p:blipFill>
          <a:blip r:embed="rId2"/>
          <a:stretch>
            <a:fillRect/>
          </a:stretch>
        </p:blipFill>
        <p:spPr>
          <a:xfrm>
            <a:off x="0" y="17647"/>
            <a:ext cx="12192000" cy="6822706"/>
          </a:xfrm>
          <a:prstGeom prst="rect">
            <a:avLst/>
          </a:prstGeom>
        </p:spPr>
      </p:pic>
    </p:spTree>
    <p:extLst>
      <p:ext uri="{BB962C8B-B14F-4D97-AF65-F5344CB8AC3E}">
        <p14:creationId xmlns:p14="http://schemas.microsoft.com/office/powerpoint/2010/main" val="172664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220C-D943-7E1B-4B73-7CA36F2214BE}"/>
            </a:ext>
          </a:extLst>
        </p:cNvPr>
        <p:cNvGrpSpPr/>
        <p:nvPr/>
      </p:nvGrpSpPr>
      <p:grpSpPr>
        <a:xfrm>
          <a:off x="0" y="0"/>
          <a:ext cx="0" cy="0"/>
          <a:chOff x="0" y="0"/>
          <a:chExt cx="0" cy="0"/>
        </a:xfrm>
      </p:grpSpPr>
      <p:pic>
        <p:nvPicPr>
          <p:cNvPr id="3" name="Picture 2" descr="Graphical user interface, website&#10;&#10;AI-generated content may be incorrect.">
            <a:extLst>
              <a:ext uri="{FF2B5EF4-FFF2-40B4-BE49-F238E27FC236}">
                <a16:creationId xmlns:a16="http://schemas.microsoft.com/office/drawing/2014/main" id="{6DDF67A3-BEF5-D260-B9C8-8FDEE8C08F5B}"/>
              </a:ext>
            </a:extLst>
          </p:cNvPr>
          <p:cNvPicPr>
            <a:picLocks noChangeAspect="1"/>
          </p:cNvPicPr>
          <p:nvPr/>
        </p:nvPicPr>
        <p:blipFill>
          <a:blip r:embed="rId2"/>
          <a:stretch>
            <a:fillRect/>
          </a:stretch>
        </p:blipFill>
        <p:spPr>
          <a:xfrm>
            <a:off x="0" y="15054"/>
            <a:ext cx="12192000" cy="6827891"/>
          </a:xfrm>
          <a:prstGeom prst="rect">
            <a:avLst/>
          </a:prstGeom>
        </p:spPr>
      </p:pic>
    </p:spTree>
    <p:extLst>
      <p:ext uri="{BB962C8B-B14F-4D97-AF65-F5344CB8AC3E}">
        <p14:creationId xmlns:p14="http://schemas.microsoft.com/office/powerpoint/2010/main" val="3417610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184A6-623D-9770-E3CA-B495492098D1}"/>
            </a:ext>
          </a:extLst>
        </p:cNvPr>
        <p:cNvGrpSpPr/>
        <p:nvPr/>
      </p:nvGrpSpPr>
      <p:grpSpPr>
        <a:xfrm>
          <a:off x="0" y="0"/>
          <a:ext cx="0" cy="0"/>
          <a:chOff x="0" y="0"/>
          <a:chExt cx="0" cy="0"/>
        </a:xfrm>
      </p:grpSpPr>
      <p:pic>
        <p:nvPicPr>
          <p:cNvPr id="3" name="Picture 2" descr="Graphical user interface&#10;&#10;AI-generated content may be incorrect.">
            <a:extLst>
              <a:ext uri="{FF2B5EF4-FFF2-40B4-BE49-F238E27FC236}">
                <a16:creationId xmlns:a16="http://schemas.microsoft.com/office/drawing/2014/main" id="{2F88B56B-0458-0F02-F6C2-CA344BC11C2E}"/>
              </a:ext>
            </a:extLst>
          </p:cNvPr>
          <p:cNvPicPr>
            <a:picLocks noChangeAspect="1"/>
          </p:cNvPicPr>
          <p:nvPr/>
        </p:nvPicPr>
        <p:blipFill>
          <a:blip r:embed="rId2"/>
          <a:stretch>
            <a:fillRect/>
          </a:stretch>
        </p:blipFill>
        <p:spPr>
          <a:xfrm>
            <a:off x="0" y="5790"/>
            <a:ext cx="12192000" cy="6846419"/>
          </a:xfrm>
          <a:prstGeom prst="rect">
            <a:avLst/>
          </a:prstGeom>
        </p:spPr>
      </p:pic>
    </p:spTree>
    <p:extLst>
      <p:ext uri="{BB962C8B-B14F-4D97-AF65-F5344CB8AC3E}">
        <p14:creationId xmlns:p14="http://schemas.microsoft.com/office/powerpoint/2010/main" val="482172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53AED-8C56-1791-06BE-5072B3AD0C39}"/>
            </a:ext>
          </a:extLst>
        </p:cNvPr>
        <p:cNvGrpSpPr/>
        <p:nvPr/>
      </p:nvGrpSpPr>
      <p:grpSpPr>
        <a:xfrm>
          <a:off x="0" y="0"/>
          <a:ext cx="0" cy="0"/>
          <a:chOff x="0" y="0"/>
          <a:chExt cx="0" cy="0"/>
        </a:xfrm>
      </p:grpSpPr>
      <p:pic>
        <p:nvPicPr>
          <p:cNvPr id="5" name="Picture 4" descr="Arrow&#10;&#10;AI-generated content may be incorrect.">
            <a:extLst>
              <a:ext uri="{FF2B5EF4-FFF2-40B4-BE49-F238E27FC236}">
                <a16:creationId xmlns:a16="http://schemas.microsoft.com/office/drawing/2014/main" id="{15514381-FCBB-9754-A054-6808B4C06F7B}"/>
              </a:ext>
            </a:extLst>
          </p:cNvPr>
          <p:cNvPicPr>
            <a:picLocks noGrp="1" noRot="1" noChangeAspect="1" noMove="1" noResize="1" noEditPoints="1" noAdjustHandles="1" noChangeArrowheads="1" noChangeShapeType="1" noCrop="1"/>
          </p:cNvPicPr>
          <p:nvPr/>
        </p:nvPicPr>
        <p:blipFill>
          <a:blip r:embed="rId2"/>
          <a:stretch>
            <a:fillRect/>
          </a:stretch>
        </p:blipFill>
        <p:spPr>
          <a:xfrm>
            <a:off x="2203450" y="834577"/>
            <a:ext cx="7772400" cy="5670988"/>
          </a:xfrm>
          <a:prstGeom prst="rect">
            <a:avLst/>
          </a:prstGeom>
        </p:spPr>
      </p:pic>
      <p:sp>
        <p:nvSpPr>
          <p:cNvPr id="4" name="Title 3">
            <a:extLst>
              <a:ext uri="{FF2B5EF4-FFF2-40B4-BE49-F238E27FC236}">
                <a16:creationId xmlns:a16="http://schemas.microsoft.com/office/drawing/2014/main" id="{0F799C0B-6E5F-9DE5-BF13-935294DEA4A7}"/>
              </a:ext>
            </a:extLst>
          </p:cNvPr>
          <p:cNvSpPr>
            <a:spLocks noGrp="1"/>
          </p:cNvSpPr>
          <p:nvPr>
            <p:ph type="title"/>
          </p:nvPr>
        </p:nvSpPr>
        <p:spPr>
          <a:xfrm rot="20996731">
            <a:off x="2034502" y="1681437"/>
            <a:ext cx="5719087" cy="781035"/>
          </a:xfrm>
        </p:spPr>
        <p:txBody>
          <a:bodyPr anchor="t">
            <a:normAutofit fontScale="90000"/>
          </a:bodyPr>
          <a:lstStyle/>
          <a:p>
            <a:pPr algn="ctr"/>
            <a:r>
              <a:rPr lang="en-US" b="0" dirty="0">
                <a:solidFill>
                  <a:schemeClr val="bg1"/>
                </a:solidFill>
                <a:latin typeface="+mn-lt"/>
              </a:rPr>
              <a:t>February 2026</a:t>
            </a:r>
          </a:p>
        </p:txBody>
      </p:sp>
      <p:sp>
        <p:nvSpPr>
          <p:cNvPr id="7" name="Title 3">
            <a:extLst>
              <a:ext uri="{FF2B5EF4-FFF2-40B4-BE49-F238E27FC236}">
                <a16:creationId xmlns:a16="http://schemas.microsoft.com/office/drawing/2014/main" id="{CF269A25-B554-B79A-2079-2255863D5500}"/>
              </a:ext>
            </a:extLst>
          </p:cNvPr>
          <p:cNvSpPr txBox="1">
            <a:spLocks/>
          </p:cNvSpPr>
          <p:nvPr/>
        </p:nvSpPr>
        <p:spPr>
          <a:xfrm rot="20996731">
            <a:off x="3081734" y="2487267"/>
            <a:ext cx="6322112" cy="14625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800" b="1" i="0" kern="1200">
                <a:solidFill>
                  <a:schemeClr val="tx1"/>
                </a:solidFill>
                <a:latin typeface="Oswald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0" normalizeH="0" baseline="0" noProof="0" dirty="0">
                <a:ln>
                  <a:noFill/>
                </a:ln>
                <a:solidFill>
                  <a:srgbClr val="FFFFFF"/>
                </a:solidFill>
                <a:effectLst/>
                <a:uLnTx/>
                <a:uFillTx/>
                <a:latin typeface="Oswald SemiBold" pitchFamily="2" charset="77"/>
                <a:ea typeface="+mj-ea"/>
                <a:cs typeface="+mj-cs"/>
              </a:rPr>
              <a:t>Community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300" normalizeH="0" baseline="0" noProof="0" dirty="0">
                <a:ln>
                  <a:noFill/>
                </a:ln>
                <a:solidFill>
                  <a:srgbClr val="FFFFFF"/>
                </a:solidFill>
                <a:effectLst/>
                <a:uLnTx/>
                <a:uFillTx/>
                <a:latin typeface="Oswald SemiBold" pitchFamily="2" charset="77"/>
                <a:ea typeface="+mj-ea"/>
                <a:cs typeface="+mj-cs"/>
              </a:rPr>
              <a:t>ANNOUNCEMENTS</a:t>
            </a:r>
          </a:p>
        </p:txBody>
      </p:sp>
      <p:pic>
        <p:nvPicPr>
          <p:cNvPr id="2" name="Graphic 1">
            <a:extLst>
              <a:ext uri="{FF2B5EF4-FFF2-40B4-BE49-F238E27FC236}">
                <a16:creationId xmlns:a16="http://schemas.microsoft.com/office/drawing/2014/main" id="{CA5BDEB9-81F5-E56A-568F-FD693DD1093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t="15670" b="19059"/>
          <a:stretch>
            <a:fillRect/>
          </a:stretch>
        </p:blipFill>
        <p:spPr>
          <a:xfrm rot="21021774">
            <a:off x="2102012" y="125031"/>
            <a:ext cx="2891152" cy="1429607"/>
          </a:xfrm>
          <a:prstGeom prst="rect">
            <a:avLst/>
          </a:prstGeom>
        </p:spPr>
      </p:pic>
    </p:spTree>
    <p:extLst>
      <p:ext uri="{BB962C8B-B14F-4D97-AF65-F5344CB8AC3E}">
        <p14:creationId xmlns:p14="http://schemas.microsoft.com/office/powerpoint/2010/main" val="3874006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9100-1820-EECC-995D-8823DEAFCCE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08AEB90-23E4-AD4B-8982-7DA8CA534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926" y="0"/>
            <a:ext cx="5242486" cy="677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DF9F8AA-6DAA-B31F-76D9-F0AA1D758400}"/>
              </a:ext>
            </a:extLst>
          </p:cNvPr>
          <p:cNvPicPr>
            <a:picLocks noChangeAspect="1"/>
          </p:cNvPicPr>
          <p:nvPr/>
        </p:nvPicPr>
        <p:blipFill>
          <a:blip r:embed="rId3"/>
          <a:stretch>
            <a:fillRect/>
          </a:stretch>
        </p:blipFill>
        <p:spPr>
          <a:xfrm>
            <a:off x="9896828" y="5815545"/>
            <a:ext cx="2295172" cy="896190"/>
          </a:xfrm>
          <a:prstGeom prst="rect">
            <a:avLst/>
          </a:prstGeom>
        </p:spPr>
      </p:pic>
    </p:spTree>
    <p:extLst>
      <p:ext uri="{BB962C8B-B14F-4D97-AF65-F5344CB8AC3E}">
        <p14:creationId xmlns:p14="http://schemas.microsoft.com/office/powerpoint/2010/main" val="224275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58AD9C-684B-1795-E715-A77737B5D64B}"/>
              </a:ext>
            </a:extLst>
          </p:cNvPr>
          <p:cNvPicPr>
            <a:picLocks noChangeAspect="1"/>
          </p:cNvPicPr>
          <p:nvPr/>
        </p:nvPicPr>
        <p:blipFill>
          <a:blip r:embed="rId3"/>
          <a:stretch>
            <a:fillRect/>
          </a:stretch>
        </p:blipFill>
        <p:spPr>
          <a:xfrm>
            <a:off x="1179576" y="0"/>
            <a:ext cx="9313749" cy="5861170"/>
          </a:xfrm>
          <a:prstGeom prst="rect">
            <a:avLst/>
          </a:prstGeom>
        </p:spPr>
      </p:pic>
      <p:sp>
        <p:nvSpPr>
          <p:cNvPr id="3" name="Rectangle 2">
            <a:extLst>
              <a:ext uri="{FF2B5EF4-FFF2-40B4-BE49-F238E27FC236}">
                <a16:creationId xmlns:a16="http://schemas.microsoft.com/office/drawing/2014/main" id="{F17CD097-301E-8F5D-15B8-0D3CCCCC1C6E}"/>
              </a:ext>
            </a:extLst>
          </p:cNvPr>
          <p:cNvSpPr/>
          <p:nvPr/>
        </p:nvSpPr>
        <p:spPr>
          <a:xfrm>
            <a:off x="9729216" y="5861170"/>
            <a:ext cx="2462784"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CB6F8B-E854-71CB-1FA4-9D3A87F79507}"/>
              </a:ext>
            </a:extLst>
          </p:cNvPr>
          <p:cNvSpPr txBox="1"/>
          <p:nvPr/>
        </p:nvSpPr>
        <p:spPr>
          <a:xfrm>
            <a:off x="128017" y="6110189"/>
            <a:ext cx="11124260" cy="646331"/>
          </a:xfrm>
          <a:prstGeom prst="rect">
            <a:avLst/>
          </a:prstGeom>
          <a:noFill/>
        </p:spPr>
        <p:txBody>
          <a:bodyPr wrap="square" rtlCol="0">
            <a:spAutoFit/>
          </a:bodyPr>
          <a:lstStyle/>
          <a:p>
            <a:pPr algn="ctr"/>
            <a:r>
              <a:rPr lang="en-US" sz="1200" dirty="0">
                <a:hlinkClick r:id="rId4"/>
              </a:rPr>
              <a:t>Event Link: https://web.cvent.com/event/eeb3b0fd-fdc1-48d5-91b2-64693d39153b/websitePage:98e4e60a-76ec-4076-9291-d795e9a3edef?fbclid=IwY2xjawPwpfVleHRuA2FlbQIxMABicmlkETFWQlRXTUdoNkxhN1d1MzJyc3J0YwZhcHBfaWQQMjIyMDM5MTc4ODIwMDg5MgABHpBfJqtZMcfQvcLw5mkk6EiQTRQwkcVfjU-8eVXkL-1WoQwrh8KGUQFX5aMi_aem_oKt279-WWlksDDgnJd8AXg </a:t>
            </a:r>
            <a:endParaRPr lang="en-US" sz="1200" dirty="0"/>
          </a:p>
        </p:txBody>
      </p:sp>
    </p:spTree>
    <p:extLst>
      <p:ext uri="{BB962C8B-B14F-4D97-AF65-F5344CB8AC3E}">
        <p14:creationId xmlns:p14="http://schemas.microsoft.com/office/powerpoint/2010/main" val="3708321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2000"/>
            <a:biLevel thresh="25000"/>
            <a:lum/>
          </a:blip>
          <a:srcRect/>
          <a:stretch>
            <a:fillRect l="-14000" r="-68000"/>
          </a:stretch>
        </a:blipFill>
        <a:effectLst/>
      </p:bgPr>
    </p:bg>
    <p:spTree>
      <p:nvGrpSpPr>
        <p:cNvPr id="1" name=""/>
        <p:cNvGrpSpPr/>
        <p:nvPr/>
      </p:nvGrpSpPr>
      <p:grpSpPr>
        <a:xfrm>
          <a:off x="0" y="0"/>
          <a:ext cx="0" cy="0"/>
          <a:chOff x="0" y="0"/>
          <a:chExt cx="0" cy="0"/>
        </a:xfrm>
      </p:grpSpPr>
      <p:pic>
        <p:nvPicPr>
          <p:cNvPr id="5" name="Picture 4" descr="A black background with grey text&#10;&#10;Description automatically generated">
            <a:extLst>
              <a:ext uri="{FF2B5EF4-FFF2-40B4-BE49-F238E27FC236}">
                <a16:creationId xmlns:a16="http://schemas.microsoft.com/office/drawing/2014/main" id="{FCA2A3D6-CBDD-6673-F1DA-95ED7CDBD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96" y="6159236"/>
            <a:ext cx="3443943" cy="516079"/>
          </a:xfrm>
          <a:prstGeom prst="rect">
            <a:avLst/>
          </a:prstGeom>
        </p:spPr>
      </p:pic>
      <p:pic>
        <p:nvPicPr>
          <p:cNvPr id="7" name="Picture 6" descr="A red text on a black background&#10;&#10;Description automatically generated">
            <a:extLst>
              <a:ext uri="{FF2B5EF4-FFF2-40B4-BE49-F238E27FC236}">
                <a16:creationId xmlns:a16="http://schemas.microsoft.com/office/drawing/2014/main" id="{DC9C0CE2-E1B8-FE9A-0B90-CA7329CF6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0104" y="6336482"/>
            <a:ext cx="2362200" cy="415432"/>
          </a:xfrm>
          <a:prstGeom prst="rect">
            <a:avLst/>
          </a:prstGeom>
        </p:spPr>
      </p:pic>
      <p:pic>
        <p:nvPicPr>
          <p:cNvPr id="4" name="GORP Tease Post OEI (1)">
            <a:hlinkClick r:id="" action="ppaction://media"/>
            <a:extLst>
              <a:ext uri="{FF2B5EF4-FFF2-40B4-BE49-F238E27FC236}">
                <a16:creationId xmlns:a16="http://schemas.microsoft.com/office/drawing/2014/main" id="{DC7D9572-ADF5-73F3-7E1D-503389B50D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10592" y="535456"/>
            <a:ext cx="4499024" cy="5623780"/>
          </a:xfrm>
          <a:prstGeom prst="rect">
            <a:avLst/>
          </a:prstGeom>
        </p:spPr>
      </p:pic>
      <p:sp>
        <p:nvSpPr>
          <p:cNvPr id="6" name="TextBox 5">
            <a:extLst>
              <a:ext uri="{FF2B5EF4-FFF2-40B4-BE49-F238E27FC236}">
                <a16:creationId xmlns:a16="http://schemas.microsoft.com/office/drawing/2014/main" id="{BC908831-ABA1-898B-9354-6F45A99E3757}"/>
              </a:ext>
            </a:extLst>
          </p:cNvPr>
          <p:cNvSpPr txBox="1"/>
          <p:nvPr/>
        </p:nvSpPr>
        <p:spPr>
          <a:xfrm>
            <a:off x="1927921" y="343237"/>
            <a:ext cx="33714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EA72E">
                    <a:lumMod val="50000"/>
                  </a:srgbClr>
                </a:solidFill>
                <a:effectLst/>
                <a:uLnTx/>
                <a:uFillTx/>
                <a:latin typeface="Oswald ExtraLight"/>
                <a:ea typeface="+mn-ea"/>
                <a:cs typeface="+mn-cs"/>
              </a:rPr>
              <a:t>GORP is back….</a:t>
            </a:r>
          </a:p>
        </p:txBody>
      </p:sp>
      <p:sp>
        <p:nvSpPr>
          <p:cNvPr id="8" name="TextBox 7">
            <a:extLst>
              <a:ext uri="{FF2B5EF4-FFF2-40B4-BE49-F238E27FC236}">
                <a16:creationId xmlns:a16="http://schemas.microsoft.com/office/drawing/2014/main" id="{24BF081D-D61D-C91B-C3E3-276EE3CF3D57}"/>
              </a:ext>
            </a:extLst>
          </p:cNvPr>
          <p:cNvSpPr txBox="1"/>
          <p:nvPr/>
        </p:nvSpPr>
        <p:spPr>
          <a:xfrm>
            <a:off x="282384" y="1177881"/>
            <a:ext cx="6945924"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swald ExtraLight"/>
                <a:ea typeface="+mn-ea"/>
                <a:cs typeface="+mn-cs"/>
              </a:rPr>
              <a:t>The Greenhouse Outdoor Recreation Program (GORP) is an incubator for early-stage outdoor recreation startups.  Through in-person weekly evening workshops, GORP provides the tools to confirm your business model and move quicker to launch with a better chance of success.</a:t>
            </a:r>
          </a:p>
        </p:txBody>
      </p:sp>
      <p:sp>
        <p:nvSpPr>
          <p:cNvPr id="9" name="TextBox 8">
            <a:extLst>
              <a:ext uri="{FF2B5EF4-FFF2-40B4-BE49-F238E27FC236}">
                <a16:creationId xmlns:a16="http://schemas.microsoft.com/office/drawing/2014/main" id="{F64F214E-CBE3-C6E0-1555-7AF262DE2339}"/>
              </a:ext>
            </a:extLst>
          </p:cNvPr>
          <p:cNvSpPr txBox="1"/>
          <p:nvPr/>
        </p:nvSpPr>
        <p:spPr>
          <a:xfrm>
            <a:off x="721999" y="3108601"/>
            <a:ext cx="5502954" cy="2215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Companies receive: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Weekly cohort training sessions – Tuesdays (March 3-May 19)</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Dedicated Mentors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Access to GORP Alumni &amp; Community Network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Dedicated UA Internship Support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Product/Service Development Support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swald ExtraLight"/>
                <a:ea typeface="+mn-ea"/>
                <a:cs typeface="+mn-cs"/>
              </a:rPr>
              <a:t>Up to $15,000 of non-dilutive funding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Oswald ExtraLight"/>
              <a:ea typeface="+mn-ea"/>
              <a:cs typeface="+mn-cs"/>
            </a:endParaRPr>
          </a:p>
        </p:txBody>
      </p:sp>
      <p:sp>
        <p:nvSpPr>
          <p:cNvPr id="10" name="TextBox 9">
            <a:extLst>
              <a:ext uri="{FF2B5EF4-FFF2-40B4-BE49-F238E27FC236}">
                <a16:creationId xmlns:a16="http://schemas.microsoft.com/office/drawing/2014/main" id="{2F40FEA0-1F1E-223D-39E4-BB5ED3EB6D38}"/>
              </a:ext>
            </a:extLst>
          </p:cNvPr>
          <p:cNvSpPr txBox="1"/>
          <p:nvPr/>
        </p:nvSpPr>
        <p:spPr>
          <a:xfrm>
            <a:off x="917411" y="5218454"/>
            <a:ext cx="5675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A72E">
                    <a:lumMod val="50000"/>
                  </a:srgbClr>
                </a:solidFill>
                <a:effectLst/>
                <a:uLnTx/>
                <a:uFillTx/>
                <a:latin typeface="Oswald ExtraLight"/>
                <a:ea typeface="+mn-ea"/>
                <a:cs typeface="+mn-cs"/>
              </a:rPr>
              <a:t>Apply by February 9:  GORP.uark.edu (opens Jan 9)</a:t>
            </a:r>
          </a:p>
        </p:txBody>
      </p:sp>
      <p:sp>
        <p:nvSpPr>
          <p:cNvPr id="11" name="TextBox 10">
            <a:extLst>
              <a:ext uri="{FF2B5EF4-FFF2-40B4-BE49-F238E27FC236}">
                <a16:creationId xmlns:a16="http://schemas.microsoft.com/office/drawing/2014/main" id="{D9F0DBB0-BEE7-A163-7B6E-5D87533B1D95}"/>
              </a:ext>
            </a:extLst>
          </p:cNvPr>
          <p:cNvSpPr txBox="1"/>
          <p:nvPr/>
        </p:nvSpPr>
        <p:spPr>
          <a:xfrm>
            <a:off x="917411" y="5652004"/>
            <a:ext cx="56758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A72E">
                    <a:lumMod val="50000"/>
                  </a:srgbClr>
                </a:solidFill>
                <a:effectLst/>
                <a:uLnTx/>
                <a:uFillTx/>
                <a:latin typeface="Oswald ExtraLight"/>
                <a:ea typeface="+mn-ea"/>
                <a:cs typeface="+mn-cs"/>
              </a:rPr>
              <a:t>Questions:  Ask Windy - windye@uark.edu</a:t>
            </a:r>
          </a:p>
        </p:txBody>
      </p:sp>
    </p:spTree>
    <p:extLst>
      <p:ext uri="{BB962C8B-B14F-4D97-AF65-F5344CB8AC3E}">
        <p14:creationId xmlns:p14="http://schemas.microsoft.com/office/powerpoint/2010/main" val="4581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biLevel thresh="25000"/>
            <a:lum/>
          </a:blip>
          <a:srcRect/>
          <a:stretch>
            <a:fillRect l="-14000" r="-68000"/>
          </a:stretch>
        </a:blipFill>
        <a:effectLst/>
      </p:bgPr>
    </p:bg>
    <p:spTree>
      <p:nvGrpSpPr>
        <p:cNvPr id="1" name=""/>
        <p:cNvGrpSpPr/>
        <p:nvPr/>
      </p:nvGrpSpPr>
      <p:grpSpPr>
        <a:xfrm>
          <a:off x="0" y="0"/>
          <a:ext cx="0" cy="0"/>
          <a:chOff x="0" y="0"/>
          <a:chExt cx="0" cy="0"/>
        </a:xfrm>
      </p:grpSpPr>
      <p:pic>
        <p:nvPicPr>
          <p:cNvPr id="5" name="Picture 4" descr="A black background with grey text&#10;&#10;Description automatically generated">
            <a:extLst>
              <a:ext uri="{FF2B5EF4-FFF2-40B4-BE49-F238E27FC236}">
                <a16:creationId xmlns:a16="http://schemas.microsoft.com/office/drawing/2014/main" id="{FCA2A3D6-CBDD-6673-F1DA-95ED7CDBD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96" y="6159236"/>
            <a:ext cx="3443943" cy="516079"/>
          </a:xfrm>
          <a:prstGeom prst="rect">
            <a:avLst/>
          </a:prstGeom>
        </p:spPr>
      </p:pic>
      <p:pic>
        <p:nvPicPr>
          <p:cNvPr id="7" name="Picture 6" descr="A red text on a black background&#10;&#10;Description automatically generated">
            <a:extLst>
              <a:ext uri="{FF2B5EF4-FFF2-40B4-BE49-F238E27FC236}">
                <a16:creationId xmlns:a16="http://schemas.microsoft.com/office/drawing/2014/main" id="{DC9C0CE2-E1B8-FE9A-0B90-CA7329CF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104" y="6336482"/>
            <a:ext cx="2362200" cy="415432"/>
          </a:xfrm>
          <a:prstGeom prst="rect">
            <a:avLst/>
          </a:prstGeom>
        </p:spPr>
      </p:pic>
      <p:sp>
        <p:nvSpPr>
          <p:cNvPr id="8" name="TextBox 7">
            <a:extLst>
              <a:ext uri="{FF2B5EF4-FFF2-40B4-BE49-F238E27FC236}">
                <a16:creationId xmlns:a16="http://schemas.microsoft.com/office/drawing/2014/main" id="{24BF081D-D61D-C91B-C3E3-276EE3CF3D57}"/>
              </a:ext>
            </a:extLst>
          </p:cNvPr>
          <p:cNvSpPr txBox="1"/>
          <p:nvPr/>
        </p:nvSpPr>
        <p:spPr>
          <a:xfrm>
            <a:off x="404447" y="1841718"/>
            <a:ext cx="7877908" cy="28315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Ozark Retail Accelerator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is designed to provide </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Arkansas-based CPG companies</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practical tools for large retail operational readiness.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Over 12 weeks, founders gain hands-on access to retail operators, former buyers, and category leaders who have built, scaled and launched suppliers inside some of the largest omnichannel retailers in the world.  The workshops will include buyer presentations, supply chain &amp; packaging, retailer systems, retail media marketing, omnichannel planning and so much more.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Ideal candidates are ready for scale with the following attributes: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Consumer Packaged Goods (CPG) product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Ready to scale to Large Regional/National Retailers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Arkansas-based or Arkansas-committed</a:t>
            </a:r>
          </a:p>
        </p:txBody>
      </p:sp>
      <p:sp>
        <p:nvSpPr>
          <p:cNvPr id="10" name="TextBox 9">
            <a:extLst>
              <a:ext uri="{FF2B5EF4-FFF2-40B4-BE49-F238E27FC236}">
                <a16:creationId xmlns:a16="http://schemas.microsoft.com/office/drawing/2014/main" id="{2F40FEA0-1F1E-223D-39E4-BB5ED3EB6D38}"/>
              </a:ext>
            </a:extLst>
          </p:cNvPr>
          <p:cNvSpPr txBox="1"/>
          <p:nvPr/>
        </p:nvSpPr>
        <p:spPr>
          <a:xfrm>
            <a:off x="48141" y="4848750"/>
            <a:ext cx="85516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Apply by February 15:  ozarkretailaccelerator.com</a:t>
            </a:r>
          </a:p>
        </p:txBody>
      </p:sp>
      <p:sp>
        <p:nvSpPr>
          <p:cNvPr id="11" name="TextBox 10">
            <a:extLst>
              <a:ext uri="{FF2B5EF4-FFF2-40B4-BE49-F238E27FC236}">
                <a16:creationId xmlns:a16="http://schemas.microsoft.com/office/drawing/2014/main" id="{D9F0DBB0-BEE7-A163-7B6E-5D87533B1D95}"/>
              </a:ext>
            </a:extLst>
          </p:cNvPr>
          <p:cNvSpPr txBox="1"/>
          <p:nvPr/>
        </p:nvSpPr>
        <p:spPr>
          <a:xfrm>
            <a:off x="0" y="5418692"/>
            <a:ext cx="85998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Questions:  </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hlinkClick r:id="rId5"/>
              </a:rPr>
              <a:t>phils@uark.edu</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 or </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hlinkClick r:id="rId6"/>
              </a:rPr>
              <a:t>info@ozarkretailaccelerator.com</a:t>
            </a:r>
            <a:r>
              <a:rPr kumimoji="0" lang="en-US" sz="2000" b="0" i="0" u="none" strike="noStrike" kern="1200" cap="none" spc="0" normalizeH="0" baseline="0" noProof="0" dirty="0">
                <a:ln>
                  <a:noFill/>
                </a:ln>
                <a:solidFill>
                  <a:srgbClr val="2D89C9"/>
                </a:solidFill>
                <a:effectLst/>
                <a:uLnTx/>
                <a:uFillTx/>
                <a:latin typeface="Segoe UI" panose="020B0502040204020203" pitchFamily="34" charset="0"/>
                <a:ea typeface="+mn-ea"/>
                <a:cs typeface="Segoe UI" panose="020B0502040204020203" pitchFamily="34" charset="0"/>
              </a:rPr>
              <a:t> </a:t>
            </a:r>
          </a:p>
        </p:txBody>
      </p:sp>
      <p:grpSp>
        <p:nvGrpSpPr>
          <p:cNvPr id="18" name="Group 17">
            <a:extLst>
              <a:ext uri="{FF2B5EF4-FFF2-40B4-BE49-F238E27FC236}">
                <a16:creationId xmlns:a16="http://schemas.microsoft.com/office/drawing/2014/main" id="{E4A0501F-21D4-1917-3B2D-4F5368207233}"/>
              </a:ext>
            </a:extLst>
          </p:cNvPr>
          <p:cNvGrpSpPr/>
          <p:nvPr/>
        </p:nvGrpSpPr>
        <p:grpSpPr>
          <a:xfrm>
            <a:off x="803678" y="279504"/>
            <a:ext cx="6487430" cy="1373503"/>
            <a:chOff x="3224478" y="375331"/>
            <a:chExt cx="6487430" cy="1373503"/>
          </a:xfrm>
        </p:grpSpPr>
        <p:pic>
          <p:nvPicPr>
            <p:cNvPr id="15" name="Picture 14">
              <a:extLst>
                <a:ext uri="{FF2B5EF4-FFF2-40B4-BE49-F238E27FC236}">
                  <a16:creationId xmlns:a16="http://schemas.microsoft.com/office/drawing/2014/main" id="{366711E9-9D07-EAB9-8877-A0525B543174}"/>
                </a:ext>
              </a:extLst>
            </p:cNvPr>
            <p:cNvPicPr>
              <a:picLocks noChangeAspect="1"/>
            </p:cNvPicPr>
            <p:nvPr/>
          </p:nvPicPr>
          <p:blipFill>
            <a:blip r:embed="rId7"/>
            <a:stretch>
              <a:fillRect/>
            </a:stretch>
          </p:blipFill>
          <p:spPr>
            <a:xfrm>
              <a:off x="5825166" y="375331"/>
              <a:ext cx="3886742" cy="1305107"/>
            </a:xfrm>
            <a:prstGeom prst="rect">
              <a:avLst/>
            </a:prstGeom>
          </p:spPr>
        </p:pic>
        <p:pic>
          <p:nvPicPr>
            <p:cNvPr id="17" name="Picture 16">
              <a:extLst>
                <a:ext uri="{FF2B5EF4-FFF2-40B4-BE49-F238E27FC236}">
                  <a16:creationId xmlns:a16="http://schemas.microsoft.com/office/drawing/2014/main" id="{881F10C5-A9B7-CA14-5857-F239EBFD06FA}"/>
                </a:ext>
              </a:extLst>
            </p:cNvPr>
            <p:cNvPicPr>
              <a:picLocks noChangeAspect="1"/>
            </p:cNvPicPr>
            <p:nvPr/>
          </p:nvPicPr>
          <p:blipFill>
            <a:blip r:embed="rId8"/>
            <a:stretch>
              <a:fillRect/>
            </a:stretch>
          </p:blipFill>
          <p:spPr>
            <a:xfrm>
              <a:off x="3224478" y="434201"/>
              <a:ext cx="2600688" cy="1314633"/>
            </a:xfrm>
            <a:prstGeom prst="rect">
              <a:avLst/>
            </a:prstGeom>
          </p:spPr>
        </p:pic>
      </p:grpSp>
      <p:pic>
        <p:nvPicPr>
          <p:cNvPr id="20" name="Picture 19">
            <a:extLst>
              <a:ext uri="{FF2B5EF4-FFF2-40B4-BE49-F238E27FC236}">
                <a16:creationId xmlns:a16="http://schemas.microsoft.com/office/drawing/2014/main" id="{DE49B8AC-D62E-B7E5-840B-7C4F94DB1D62}"/>
              </a:ext>
            </a:extLst>
          </p:cNvPr>
          <p:cNvPicPr>
            <a:picLocks noChangeAspect="1"/>
          </p:cNvPicPr>
          <p:nvPr/>
        </p:nvPicPr>
        <p:blipFill>
          <a:blip r:embed="rId9">
            <a:extLst>
              <a:ext uri="{28A0092B-C50C-407E-A947-70E740481C1C}">
                <a14:useLocalDpi xmlns:a14="http://schemas.microsoft.com/office/drawing/2010/main" val="0"/>
              </a:ext>
            </a:extLst>
          </a:blip>
          <a:srcRect l="19062" r="17465"/>
          <a:stretch>
            <a:fillRect/>
          </a:stretch>
        </p:blipFill>
        <p:spPr>
          <a:xfrm>
            <a:off x="8696100" y="642498"/>
            <a:ext cx="3326202" cy="5240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9D460C26-BA41-E997-5A34-2C222667C0F0}"/>
              </a:ext>
            </a:extLst>
          </p:cNvPr>
          <p:cNvSpPr txBox="1"/>
          <p:nvPr/>
        </p:nvSpPr>
        <p:spPr>
          <a:xfrm>
            <a:off x="4809390" y="3908222"/>
            <a:ext cx="3667329" cy="73866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Real product in market with sales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Willing to invest the time into learning and growing</a:t>
            </a:r>
          </a:p>
        </p:txBody>
      </p:sp>
    </p:spTree>
    <p:extLst>
      <p:ext uri="{BB962C8B-B14F-4D97-AF65-F5344CB8AC3E}">
        <p14:creationId xmlns:p14="http://schemas.microsoft.com/office/powerpoint/2010/main" val="1815427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326E7-CFC2-D864-8AD7-9F1986EDEC5D}"/>
              </a:ext>
            </a:extLst>
          </p:cNvPr>
          <p:cNvSpPr/>
          <p:nvPr/>
        </p:nvSpPr>
        <p:spPr>
          <a:xfrm>
            <a:off x="9857233" y="5848350"/>
            <a:ext cx="2334768"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AI-generated content may be incorrect.">
            <a:extLst>
              <a:ext uri="{FF2B5EF4-FFF2-40B4-BE49-F238E27FC236}">
                <a16:creationId xmlns:a16="http://schemas.microsoft.com/office/drawing/2014/main" id="{E70B73EA-E801-ACF1-E5FE-413EF49B03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868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EE6236-FD14-4AF3-C7A0-3A7A6CB51DA5}"/>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237F2782-B6DF-0C02-C344-7A59BA2A36FF}"/>
              </a:ext>
            </a:extLst>
          </p:cNvPr>
          <p:cNvSpPr txBox="1">
            <a:spLocks/>
          </p:cNvSpPr>
          <p:nvPr/>
        </p:nvSpPr>
        <p:spPr>
          <a:xfrm>
            <a:off x="838200" y="222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800" b="1" i="0" kern="1200">
                <a:solidFill>
                  <a:schemeClr val="bg1"/>
                </a:solidFill>
                <a:latin typeface="Oswald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FFFFFF"/>
                </a:solidFill>
                <a:effectLst/>
                <a:uLnTx/>
                <a:uFillTx/>
                <a:latin typeface="Oswald SemiBold" pitchFamily="2" charset="77"/>
                <a:ea typeface="+mj-ea"/>
                <a:cs typeface="+mj-cs"/>
              </a:rPr>
              <a:t>Considerations</a:t>
            </a:r>
            <a:endParaRPr kumimoji="0" lang="en-US" sz="4200" b="0" i="0" u="none" strike="noStrike" kern="1200" cap="none" spc="0" normalizeH="0" baseline="0" noProof="0" dirty="0">
              <a:ln>
                <a:noFill/>
              </a:ln>
              <a:solidFill>
                <a:srgbClr val="FFFFFF"/>
              </a:solidFill>
              <a:effectLst/>
              <a:uLnTx/>
              <a:uFillTx/>
              <a:latin typeface="Oswald Light" panose="02000303000000000000" pitchFamily="2" charset="77"/>
              <a:ea typeface="+mj-ea"/>
              <a:cs typeface="+mj-cs"/>
            </a:endParaRPr>
          </a:p>
        </p:txBody>
      </p:sp>
      <p:grpSp>
        <p:nvGrpSpPr>
          <p:cNvPr id="21" name="Group 20">
            <a:extLst>
              <a:ext uri="{FF2B5EF4-FFF2-40B4-BE49-F238E27FC236}">
                <a16:creationId xmlns:a16="http://schemas.microsoft.com/office/drawing/2014/main" id="{D4262710-8859-9C7A-343E-E5BB06B1F4D3}"/>
              </a:ext>
            </a:extLst>
          </p:cNvPr>
          <p:cNvGrpSpPr/>
          <p:nvPr/>
        </p:nvGrpSpPr>
        <p:grpSpPr>
          <a:xfrm>
            <a:off x="601932" y="1792094"/>
            <a:ext cx="2599424" cy="3324354"/>
            <a:chOff x="585305" y="2049797"/>
            <a:chExt cx="2599424" cy="3324354"/>
          </a:xfrm>
        </p:grpSpPr>
        <p:sp>
          <p:nvSpPr>
            <p:cNvPr id="2" name="Rounded Rectangle 1">
              <a:extLst>
                <a:ext uri="{FF2B5EF4-FFF2-40B4-BE49-F238E27FC236}">
                  <a16:creationId xmlns:a16="http://schemas.microsoft.com/office/drawing/2014/main" id="{EC7F336D-5FE0-E800-F36D-126874B8B666}"/>
                </a:ext>
              </a:extLst>
            </p:cNvPr>
            <p:cNvSpPr/>
            <p:nvPr/>
          </p:nvSpPr>
          <p:spPr>
            <a:xfrm>
              <a:off x="585305" y="3695047"/>
              <a:ext cx="2599424"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11" name="Graphic 10" descr="Monthly calendar with solid fill">
              <a:extLst>
                <a:ext uri="{FF2B5EF4-FFF2-40B4-BE49-F238E27FC236}">
                  <a16:creationId xmlns:a16="http://schemas.microsoft.com/office/drawing/2014/main" id="{DEBB4401-D5CF-EF26-2865-D6686AD32C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269" y="2118519"/>
              <a:ext cx="1543539" cy="1543539"/>
            </a:xfrm>
            <a:prstGeom prst="rect">
              <a:avLst/>
            </a:prstGeom>
          </p:spPr>
        </p:pic>
        <p:sp>
          <p:nvSpPr>
            <p:cNvPr id="12" name="TextBox 11">
              <a:extLst>
                <a:ext uri="{FF2B5EF4-FFF2-40B4-BE49-F238E27FC236}">
                  <a16:creationId xmlns:a16="http://schemas.microsoft.com/office/drawing/2014/main" id="{1EC6F70F-4AEC-E9C2-17D2-DE09F3736DA0}"/>
                </a:ext>
              </a:extLst>
            </p:cNvPr>
            <p:cNvSpPr txBox="1"/>
            <p:nvPr/>
          </p:nvSpPr>
          <p:spPr>
            <a:xfrm>
              <a:off x="652835" y="3934434"/>
              <a:ext cx="2462405" cy="1200329"/>
            </a:xfrm>
            <a:prstGeom prst="rect">
              <a:avLst/>
            </a:prstGeom>
            <a:noFill/>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We begin promptly at </a:t>
              </a:r>
              <a:b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br>
              <a:r>
                <a:rPr kumimoji="0" lang="en-US" sz="1800" b="0" i="0" u="none" strike="noStrike" kern="1200" cap="none" spc="0" normalizeH="0" baseline="0" noProof="0" dirty="0">
                  <a:ln>
                    <a:noFill/>
                  </a:ln>
                  <a:solidFill>
                    <a:srgbClr val="000000"/>
                  </a:solidFill>
                  <a:effectLst/>
                  <a:uLnTx/>
                  <a:uFillTx/>
                  <a:latin typeface="Oswald SemiBold"/>
                  <a:ea typeface="+mn-ea"/>
                  <a:cs typeface="+mn-cs"/>
                </a:rPr>
                <a:t>10am CT</a:t>
              </a: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 on the </a:t>
              </a:r>
              <a:r>
                <a:rPr kumimoji="0" lang="en-US" sz="1800" b="0" i="0" u="none" strike="noStrike" kern="1200" cap="none" spc="0" normalizeH="0" baseline="0" noProof="0" dirty="0">
                  <a:ln>
                    <a:noFill/>
                  </a:ln>
                  <a:solidFill>
                    <a:srgbClr val="000000"/>
                  </a:solidFill>
                  <a:effectLst/>
                  <a:uLnTx/>
                  <a:uFillTx/>
                  <a:latin typeface="Oswald SemiBold"/>
                  <a:ea typeface="+mn-ea"/>
                  <a:cs typeface="+mn-cs"/>
                </a:rPr>
                <a:t>ﬁrst Wednesday</a:t>
              </a: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 of each month. Calls are limited to one hour.</a:t>
              </a:r>
            </a:p>
          </p:txBody>
        </p:sp>
        <p:sp>
          <p:nvSpPr>
            <p:cNvPr id="10" name="Rounded Rectangle 9">
              <a:extLst>
                <a:ext uri="{FF2B5EF4-FFF2-40B4-BE49-F238E27FC236}">
                  <a16:creationId xmlns:a16="http://schemas.microsoft.com/office/drawing/2014/main" id="{2075A959-18D6-4AA3-6C94-477CCDC9CFDE}"/>
                </a:ext>
              </a:extLst>
            </p:cNvPr>
            <p:cNvSpPr/>
            <p:nvPr/>
          </p:nvSpPr>
          <p:spPr>
            <a:xfrm>
              <a:off x="585305" y="2049797"/>
              <a:ext cx="2590794" cy="3324354"/>
            </a:xfrm>
            <a:prstGeom prst="roundRect">
              <a:avLst>
                <a:gd name="adj" fmla="val 10417"/>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grpSp>
        <p:nvGrpSpPr>
          <p:cNvPr id="23" name="Group 22">
            <a:extLst>
              <a:ext uri="{FF2B5EF4-FFF2-40B4-BE49-F238E27FC236}">
                <a16:creationId xmlns:a16="http://schemas.microsoft.com/office/drawing/2014/main" id="{F37FD26F-F8FE-A6A2-B5DC-C48443EE7CCF}"/>
              </a:ext>
            </a:extLst>
          </p:cNvPr>
          <p:cNvGrpSpPr/>
          <p:nvPr/>
        </p:nvGrpSpPr>
        <p:grpSpPr>
          <a:xfrm>
            <a:off x="3438595" y="1792094"/>
            <a:ext cx="2320957" cy="3324354"/>
            <a:chOff x="3455505" y="2049797"/>
            <a:chExt cx="2320957" cy="3324354"/>
          </a:xfrm>
        </p:grpSpPr>
        <p:sp>
          <p:nvSpPr>
            <p:cNvPr id="20" name="Rounded Rectangle 19">
              <a:extLst>
                <a:ext uri="{FF2B5EF4-FFF2-40B4-BE49-F238E27FC236}">
                  <a16:creationId xmlns:a16="http://schemas.microsoft.com/office/drawing/2014/main" id="{B723FCBB-7464-4246-C57F-AB3FA85782D9}"/>
                </a:ext>
              </a:extLst>
            </p:cNvPr>
            <p:cNvSpPr/>
            <p:nvPr/>
          </p:nvSpPr>
          <p:spPr>
            <a:xfrm>
              <a:off x="3460835"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9" name="Graphic 8" descr="Online meeting with solid fill">
              <a:extLst>
                <a:ext uri="{FF2B5EF4-FFF2-40B4-BE49-F238E27FC236}">
                  <a16:creationId xmlns:a16="http://schemas.microsoft.com/office/drawing/2014/main" id="{B309DBF1-8E2A-D7E6-0E7B-BDD433AF75A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51223" y="2118519"/>
              <a:ext cx="1543539" cy="1543539"/>
            </a:xfrm>
            <a:prstGeom prst="rect">
              <a:avLst/>
            </a:prstGeom>
          </p:spPr>
        </p:pic>
        <p:sp>
          <p:nvSpPr>
            <p:cNvPr id="13" name="TextBox 12">
              <a:extLst>
                <a:ext uri="{FF2B5EF4-FFF2-40B4-BE49-F238E27FC236}">
                  <a16:creationId xmlns:a16="http://schemas.microsoft.com/office/drawing/2014/main" id="{F7B895DE-F064-2B58-A3D7-1850EC6188E4}"/>
                </a:ext>
              </a:extLst>
            </p:cNvPr>
            <p:cNvSpPr txBox="1"/>
            <p:nvPr/>
          </p:nvSpPr>
          <p:spPr>
            <a:xfrm>
              <a:off x="3547324" y="4072933"/>
              <a:ext cx="2151335" cy="923330"/>
            </a:xfrm>
            <a:prstGeom prst="rect">
              <a:avLst/>
            </a:prstGeom>
            <a:noFill/>
            <a:ln>
              <a:noFill/>
            </a:ln>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Meetings are recorded and will be made available upon request.</a:t>
              </a:r>
            </a:p>
          </p:txBody>
        </p:sp>
        <p:sp>
          <p:nvSpPr>
            <p:cNvPr id="16" name="Rounded Rectangle 15">
              <a:extLst>
                <a:ext uri="{FF2B5EF4-FFF2-40B4-BE49-F238E27FC236}">
                  <a16:creationId xmlns:a16="http://schemas.microsoft.com/office/drawing/2014/main" id="{1821A4E4-4D72-8213-AED6-0A0DBE02D742}"/>
                </a:ext>
              </a:extLst>
            </p:cNvPr>
            <p:cNvSpPr/>
            <p:nvPr/>
          </p:nvSpPr>
          <p:spPr>
            <a:xfrm>
              <a:off x="3455505" y="2049797"/>
              <a:ext cx="2320957" cy="3324354"/>
            </a:xfrm>
            <a:prstGeom prst="roundRect">
              <a:avLst>
                <a:gd name="adj" fmla="val 12153"/>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grpSp>
        <p:nvGrpSpPr>
          <p:cNvPr id="24" name="Group 23">
            <a:extLst>
              <a:ext uri="{FF2B5EF4-FFF2-40B4-BE49-F238E27FC236}">
                <a16:creationId xmlns:a16="http://schemas.microsoft.com/office/drawing/2014/main" id="{0A028DDC-719D-019E-0C41-D8603D201C09}"/>
              </a:ext>
            </a:extLst>
          </p:cNvPr>
          <p:cNvGrpSpPr/>
          <p:nvPr/>
        </p:nvGrpSpPr>
        <p:grpSpPr>
          <a:xfrm>
            <a:off x="5996791" y="1792094"/>
            <a:ext cx="2313667" cy="3324354"/>
            <a:chOff x="6071705" y="2049797"/>
            <a:chExt cx="2313667" cy="3324354"/>
          </a:xfrm>
        </p:grpSpPr>
        <p:sp>
          <p:nvSpPr>
            <p:cNvPr id="7" name="Rounded Rectangle 6">
              <a:extLst>
                <a:ext uri="{FF2B5EF4-FFF2-40B4-BE49-F238E27FC236}">
                  <a16:creationId xmlns:a16="http://schemas.microsoft.com/office/drawing/2014/main" id="{2379C854-FB7B-0212-CF99-6136B9CAFD9E}"/>
                </a:ext>
              </a:extLst>
            </p:cNvPr>
            <p:cNvSpPr/>
            <p:nvPr/>
          </p:nvSpPr>
          <p:spPr>
            <a:xfrm>
              <a:off x="6075076"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5" name="Graphic 4" descr="Mute speaker with solid fill">
              <a:extLst>
                <a:ext uri="{FF2B5EF4-FFF2-40B4-BE49-F238E27FC236}">
                  <a16:creationId xmlns:a16="http://schemas.microsoft.com/office/drawing/2014/main" id="{94CFD258-7B3C-19D1-9E0B-0DB0C5A8B74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57132" y="2096689"/>
              <a:ext cx="1543539" cy="1543539"/>
            </a:xfrm>
            <a:prstGeom prst="rect">
              <a:avLst/>
            </a:prstGeom>
          </p:spPr>
        </p:pic>
        <p:sp>
          <p:nvSpPr>
            <p:cNvPr id="14" name="TextBox 13">
              <a:extLst>
                <a:ext uri="{FF2B5EF4-FFF2-40B4-BE49-F238E27FC236}">
                  <a16:creationId xmlns:a16="http://schemas.microsoft.com/office/drawing/2014/main" id="{1E6A1985-DC69-BD86-F928-A3E0E4920A5B}"/>
                </a:ext>
              </a:extLst>
            </p:cNvPr>
            <p:cNvSpPr txBox="1"/>
            <p:nvPr/>
          </p:nvSpPr>
          <p:spPr>
            <a:xfrm>
              <a:off x="6338159" y="4072933"/>
              <a:ext cx="1781484" cy="923330"/>
            </a:xfrm>
            <a:prstGeom prst="rect">
              <a:avLst/>
            </a:prstGeom>
            <a:noFill/>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Please </a:t>
              </a:r>
              <a:r>
                <a:rPr kumimoji="0" lang="en-US" sz="1800" b="0" i="0" u="none" strike="noStrike" kern="1200" cap="none" spc="0" normalizeH="0" baseline="0" noProof="0" dirty="0">
                  <a:ln>
                    <a:noFill/>
                  </a:ln>
                  <a:solidFill>
                    <a:srgbClr val="000000"/>
                  </a:solidFill>
                  <a:effectLst/>
                  <a:uLnTx/>
                  <a:uFillTx/>
                  <a:latin typeface="Oswald SemiBold"/>
                  <a:ea typeface="+mn-ea"/>
                  <a:cs typeface="+mn-cs"/>
                </a:rPr>
                <a:t>mute your microphones </a:t>
              </a: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unless speaking.</a:t>
              </a:r>
            </a:p>
          </p:txBody>
        </p:sp>
        <p:sp>
          <p:nvSpPr>
            <p:cNvPr id="18" name="Rounded Rectangle 17">
              <a:extLst>
                <a:ext uri="{FF2B5EF4-FFF2-40B4-BE49-F238E27FC236}">
                  <a16:creationId xmlns:a16="http://schemas.microsoft.com/office/drawing/2014/main" id="{2A365C84-3CDE-367B-88A3-D12BD3C263FA}"/>
                </a:ext>
              </a:extLst>
            </p:cNvPr>
            <p:cNvSpPr/>
            <p:nvPr/>
          </p:nvSpPr>
          <p:spPr>
            <a:xfrm>
              <a:off x="6071705" y="2049797"/>
              <a:ext cx="2313667" cy="3324354"/>
            </a:xfrm>
            <a:prstGeom prst="roundRect">
              <a:avLst>
                <a:gd name="adj" fmla="val 1213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grpSp>
        <p:nvGrpSpPr>
          <p:cNvPr id="25" name="Group 24">
            <a:extLst>
              <a:ext uri="{FF2B5EF4-FFF2-40B4-BE49-F238E27FC236}">
                <a16:creationId xmlns:a16="http://schemas.microsoft.com/office/drawing/2014/main" id="{250E3292-4454-4F0A-6EF5-8C6E33D9C463}"/>
              </a:ext>
            </a:extLst>
          </p:cNvPr>
          <p:cNvGrpSpPr/>
          <p:nvPr/>
        </p:nvGrpSpPr>
        <p:grpSpPr>
          <a:xfrm>
            <a:off x="8547696" y="1792094"/>
            <a:ext cx="3071152" cy="3324354"/>
            <a:chOff x="8664077" y="2049797"/>
            <a:chExt cx="3071152" cy="3324354"/>
          </a:xfrm>
        </p:grpSpPr>
        <p:sp>
          <p:nvSpPr>
            <p:cNvPr id="8" name="Rounded Rectangle 7">
              <a:extLst>
                <a:ext uri="{FF2B5EF4-FFF2-40B4-BE49-F238E27FC236}">
                  <a16:creationId xmlns:a16="http://schemas.microsoft.com/office/drawing/2014/main" id="{5487218C-E84E-D8BE-C1BE-8B9D76FCCED9}"/>
                </a:ext>
              </a:extLst>
            </p:cNvPr>
            <p:cNvSpPr/>
            <p:nvPr/>
          </p:nvSpPr>
          <p:spPr>
            <a:xfrm>
              <a:off x="8667471" y="3695047"/>
              <a:ext cx="3067758"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pic>
          <p:nvPicPr>
            <p:cNvPr id="3" name="Graphic 2" descr="Megaphone1 with solid fill">
              <a:extLst>
                <a:ext uri="{FF2B5EF4-FFF2-40B4-BE49-F238E27FC236}">
                  <a16:creationId xmlns:a16="http://schemas.microsoft.com/office/drawing/2014/main" id="{63D4B0A0-68C9-1304-7374-B31D0A65D21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429581" y="2118519"/>
              <a:ext cx="1543539" cy="1543539"/>
            </a:xfrm>
            <a:prstGeom prst="rect">
              <a:avLst/>
            </a:prstGeom>
          </p:spPr>
        </p:pic>
        <p:sp>
          <p:nvSpPr>
            <p:cNvPr id="15" name="TextBox 14">
              <a:extLst>
                <a:ext uri="{FF2B5EF4-FFF2-40B4-BE49-F238E27FC236}">
                  <a16:creationId xmlns:a16="http://schemas.microsoft.com/office/drawing/2014/main" id="{55DE37BE-4AA0-1A5F-B153-440196A6A2B3}"/>
                </a:ext>
              </a:extLst>
            </p:cNvPr>
            <p:cNvSpPr txBox="1"/>
            <p:nvPr/>
          </p:nvSpPr>
          <p:spPr>
            <a:xfrm>
              <a:off x="8719171" y="4072933"/>
              <a:ext cx="2957570" cy="923330"/>
            </a:xfrm>
            <a:prstGeom prst="rect">
              <a:avLst/>
            </a:prstGeom>
            <a:noFill/>
            <a:effectLst>
              <a:outerShdw blurRad="50800" sx="103387" sy="103387" algn="tl" rotWithShape="0">
                <a:prstClr val="black">
                  <a:alpha val="67081"/>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panose="02000303000000000000" pitchFamily="2" charset="77"/>
                  <a:ea typeface="+mn-ea"/>
                  <a:cs typeface="+mn-cs"/>
                </a:rPr>
                <a:t>If you have an announcement, please make sure you send it in our announcement link on our website.</a:t>
              </a:r>
            </a:p>
          </p:txBody>
        </p:sp>
        <p:sp>
          <p:nvSpPr>
            <p:cNvPr id="19" name="Rounded Rectangle 18">
              <a:extLst>
                <a:ext uri="{FF2B5EF4-FFF2-40B4-BE49-F238E27FC236}">
                  <a16:creationId xmlns:a16="http://schemas.microsoft.com/office/drawing/2014/main" id="{11A4D610-6C7F-82B5-E144-CBC02E773E09}"/>
                </a:ext>
              </a:extLst>
            </p:cNvPr>
            <p:cNvSpPr/>
            <p:nvPr/>
          </p:nvSpPr>
          <p:spPr>
            <a:xfrm>
              <a:off x="8664077" y="2049797"/>
              <a:ext cx="3067758" cy="3324354"/>
            </a:xfrm>
            <a:prstGeom prst="roundRect">
              <a:avLst>
                <a:gd name="adj" fmla="val 874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swald Light"/>
                <a:ea typeface="+mn-ea"/>
                <a:cs typeface="+mn-cs"/>
              </a:endParaRPr>
            </a:p>
          </p:txBody>
        </p:sp>
      </p:grpSp>
    </p:spTree>
    <p:extLst>
      <p:ext uri="{BB962C8B-B14F-4D97-AF65-F5344CB8AC3E}">
        <p14:creationId xmlns:p14="http://schemas.microsoft.com/office/powerpoint/2010/main" val="1727899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89E75-89F0-6848-7077-8B57085B0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5EA49B-C444-7FC7-2FF2-3651310268B8}"/>
              </a:ext>
            </a:extLst>
          </p:cNvPr>
          <p:cNvSpPr/>
          <p:nvPr/>
        </p:nvSpPr>
        <p:spPr>
          <a:xfrm>
            <a:off x="9857233" y="5848350"/>
            <a:ext cx="2334768"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CDCF9FB8-883E-E736-4C4A-58217D513CD0}"/>
              </a:ext>
            </a:extLst>
          </p:cNvPr>
          <p:cNvPicPr>
            <a:picLocks noChangeAspect="1"/>
          </p:cNvPicPr>
          <p:nvPr/>
        </p:nvPicPr>
        <p:blipFill>
          <a:blip r:embed="rId2"/>
          <a:stretch>
            <a:fillRect/>
          </a:stretch>
        </p:blipFill>
        <p:spPr>
          <a:xfrm>
            <a:off x="0" y="527924"/>
            <a:ext cx="12192000" cy="5802152"/>
          </a:xfrm>
          <a:prstGeom prst="rect">
            <a:avLst/>
          </a:prstGeom>
        </p:spPr>
      </p:pic>
    </p:spTree>
    <p:extLst>
      <p:ext uri="{BB962C8B-B14F-4D97-AF65-F5344CB8AC3E}">
        <p14:creationId xmlns:p14="http://schemas.microsoft.com/office/powerpoint/2010/main" val="474788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49" y="-338131"/>
            <a:ext cx="12192000" cy="3313543"/>
          </a:xfrm>
          <a:custGeom>
            <a:avLst/>
            <a:gdLst/>
            <a:ahLst/>
            <a:cxnLst/>
            <a:rect l="l" t="t" r="r" b="b"/>
            <a:pathLst>
              <a:path w="18288000" h="4970315">
                <a:moveTo>
                  <a:pt x="0" y="0"/>
                </a:moveTo>
                <a:lnTo>
                  <a:pt x="18288000" y="0"/>
                </a:lnTo>
                <a:lnTo>
                  <a:pt x="18288000" y="4970315"/>
                </a:lnTo>
                <a:lnTo>
                  <a:pt x="0" y="4970315"/>
                </a:lnTo>
                <a:lnTo>
                  <a:pt x="0" y="0"/>
                </a:lnTo>
                <a:close/>
              </a:path>
            </a:pathLst>
          </a:custGeom>
          <a:blipFill>
            <a:blip r:embed="rId2"/>
            <a:stretch>
              <a:fillRect b="-45246"/>
            </a:stretch>
          </a:blipFill>
        </p:spPr>
        <p:txBody>
          <a:bodyPr/>
          <a:lstStyle/>
          <a:p>
            <a:pPr defTabSz="609630"/>
            <a:endParaRPr lang="en-US" sz="1200">
              <a:solidFill>
                <a:prstClr val="black"/>
              </a:solidFill>
              <a:latin typeface="Calibri"/>
            </a:endParaRPr>
          </a:p>
        </p:txBody>
      </p:sp>
      <p:sp>
        <p:nvSpPr>
          <p:cNvPr id="3" name="Freeform 3"/>
          <p:cNvSpPr/>
          <p:nvPr/>
        </p:nvSpPr>
        <p:spPr>
          <a:xfrm>
            <a:off x="10668556" y="5097542"/>
            <a:ext cx="1144746" cy="1144746"/>
          </a:xfrm>
          <a:custGeom>
            <a:avLst/>
            <a:gdLst/>
            <a:ahLst/>
            <a:cxnLst/>
            <a:rect l="l" t="t" r="r" b="b"/>
            <a:pathLst>
              <a:path w="1717119" h="1717119">
                <a:moveTo>
                  <a:pt x="0" y="0"/>
                </a:moveTo>
                <a:lnTo>
                  <a:pt x="1717119" y="0"/>
                </a:lnTo>
                <a:lnTo>
                  <a:pt x="1717119" y="1717119"/>
                </a:lnTo>
                <a:lnTo>
                  <a:pt x="0" y="171711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2590800" y="3085180"/>
            <a:ext cx="6536174" cy="373885"/>
          </a:xfrm>
          <a:prstGeom prst="rect">
            <a:avLst/>
          </a:prstGeom>
        </p:spPr>
        <p:txBody>
          <a:bodyPr wrap="square" lIns="0" tIns="0" rIns="0" bIns="0" rtlCol="0" anchor="t">
            <a:spAutoFit/>
          </a:bodyPr>
          <a:lstStyle/>
          <a:p>
            <a:pPr algn="ctr" defTabSz="609630">
              <a:lnSpc>
                <a:spcPts val="3173"/>
              </a:lnSpc>
              <a:spcBef>
                <a:spcPct val="0"/>
              </a:spcBef>
            </a:pPr>
            <a:r>
              <a:rPr lang="en-US" sz="2266" b="1" dirty="0">
                <a:solidFill>
                  <a:srgbClr val="000000"/>
                </a:solidFill>
                <a:latin typeface="Canva Sans Bold"/>
                <a:ea typeface="Canva Sans Bold"/>
                <a:cs typeface="Canva Sans Bold"/>
                <a:sym typeface="Canva Sans Bold"/>
              </a:rPr>
              <a:t>March 2 | 9:00 AM – 1:00 PM | AFIC@MCO</a:t>
            </a:r>
          </a:p>
        </p:txBody>
      </p:sp>
      <p:sp>
        <p:nvSpPr>
          <p:cNvPr id="5" name="TextBox 5"/>
          <p:cNvSpPr txBox="1"/>
          <p:nvPr/>
        </p:nvSpPr>
        <p:spPr>
          <a:xfrm>
            <a:off x="378698" y="3682789"/>
            <a:ext cx="11660902" cy="2015360"/>
          </a:xfrm>
          <a:prstGeom prst="rect">
            <a:avLst/>
          </a:prstGeom>
        </p:spPr>
        <p:txBody>
          <a:bodyPr wrap="square" lIns="0" tIns="0" rIns="0" bIns="0" rtlCol="0" anchor="t">
            <a:spAutoFit/>
          </a:bodyPr>
          <a:lstStyle/>
          <a:p>
            <a:pPr marL="489397" lvl="1" indent="-244699" defTabSz="609630">
              <a:lnSpc>
                <a:spcPts val="3173"/>
              </a:lnSpc>
              <a:buFont typeface="Arial"/>
              <a:buChar char="•"/>
            </a:pPr>
            <a:r>
              <a:rPr lang="en-US" sz="2266" dirty="0">
                <a:solidFill>
                  <a:srgbClr val="000000"/>
                </a:solidFill>
                <a:latin typeface="Canva Sans"/>
                <a:ea typeface="Canva Sans"/>
                <a:cs typeface="Canva Sans"/>
                <a:sym typeface="Canva Sans"/>
              </a:rPr>
              <a:t>Hands-on workshop for farmers exploring value-added opportunities</a:t>
            </a:r>
          </a:p>
          <a:p>
            <a:pPr marL="489397" lvl="1" indent="-244699" defTabSz="609630">
              <a:lnSpc>
                <a:spcPts val="3173"/>
              </a:lnSpc>
              <a:buFont typeface="Arial"/>
              <a:buChar char="•"/>
            </a:pPr>
            <a:r>
              <a:rPr lang="en-US" sz="2266" dirty="0">
                <a:solidFill>
                  <a:srgbClr val="000000"/>
                </a:solidFill>
                <a:latin typeface="Canva Sans"/>
                <a:ea typeface="Canva Sans"/>
                <a:cs typeface="Canva Sans"/>
                <a:sym typeface="Canva Sans"/>
              </a:rPr>
              <a:t>Real examples of turning farm ingredients into market-ready products</a:t>
            </a:r>
          </a:p>
          <a:p>
            <a:pPr marL="489397" lvl="1" indent="-244699" defTabSz="609630">
              <a:lnSpc>
                <a:spcPts val="3173"/>
              </a:lnSpc>
              <a:buFont typeface="Arial"/>
              <a:buChar char="•"/>
            </a:pPr>
            <a:r>
              <a:rPr lang="en-US" sz="2266" dirty="0">
                <a:solidFill>
                  <a:srgbClr val="000000"/>
                </a:solidFill>
                <a:latin typeface="Canva Sans"/>
                <a:ea typeface="Canva Sans"/>
                <a:cs typeface="Canva Sans"/>
                <a:sym typeface="Canva Sans"/>
              </a:rPr>
              <a:t>Covers product ideation, small-scale processing, packaging, and labeling basics</a:t>
            </a:r>
          </a:p>
          <a:p>
            <a:pPr marL="489397" lvl="1" indent="-244699" defTabSz="609630">
              <a:lnSpc>
                <a:spcPts val="3173"/>
              </a:lnSpc>
              <a:buFont typeface="Arial"/>
              <a:buChar char="•"/>
            </a:pPr>
            <a:r>
              <a:rPr lang="en-US" sz="2266" dirty="0">
                <a:solidFill>
                  <a:srgbClr val="000000"/>
                </a:solidFill>
                <a:latin typeface="Canva Sans"/>
                <a:ea typeface="Canva Sans"/>
                <a:cs typeface="Canva Sans"/>
                <a:sym typeface="Canva Sans"/>
              </a:rPr>
              <a:t>Practical insights without pressure to commit or scale immediately</a:t>
            </a:r>
          </a:p>
          <a:p>
            <a:pPr marL="489397" lvl="1" indent="-244699" defTabSz="609630">
              <a:lnSpc>
                <a:spcPts val="3173"/>
              </a:lnSpc>
              <a:buFont typeface="Arial"/>
              <a:buChar char="•"/>
            </a:pPr>
            <a:r>
              <a:rPr lang="en-US" sz="2266" dirty="0">
                <a:solidFill>
                  <a:srgbClr val="000000"/>
                </a:solidFill>
                <a:latin typeface="Canva Sans"/>
                <a:ea typeface="Canva Sans"/>
                <a:cs typeface="Canva Sans"/>
                <a:sym typeface="Canva Sans"/>
              </a:rPr>
              <a:t>Guided tour of AFIC@MCO’s processing capabilities</a:t>
            </a:r>
          </a:p>
        </p:txBody>
      </p:sp>
      <p:sp>
        <p:nvSpPr>
          <p:cNvPr id="6" name="TextBox 6"/>
          <p:cNvSpPr txBox="1"/>
          <p:nvPr/>
        </p:nvSpPr>
        <p:spPr>
          <a:xfrm>
            <a:off x="277098" y="5884727"/>
            <a:ext cx="11660902" cy="784254"/>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Canva Sans"/>
                <a:ea typeface="Canva Sans"/>
                <a:cs typeface="Canva Sans"/>
                <a:sym typeface="Canva Sans"/>
              </a:rPr>
              <a:t>Light lunch provided</a:t>
            </a:r>
          </a:p>
          <a:p>
            <a:pPr algn="ctr" defTabSz="609630">
              <a:lnSpc>
                <a:spcPts val="3173"/>
              </a:lnSpc>
              <a:spcBef>
                <a:spcPct val="0"/>
              </a:spcBef>
            </a:pPr>
            <a:r>
              <a:rPr lang="en-US" sz="2266" dirty="0">
                <a:solidFill>
                  <a:srgbClr val="000000"/>
                </a:solidFill>
                <a:latin typeface="Canva Sans"/>
                <a:ea typeface="Canva Sans"/>
                <a:cs typeface="Canva Sans"/>
                <a:sym typeface="Canva Sans"/>
              </a:rPr>
              <a:t>Register: </a:t>
            </a:r>
            <a:r>
              <a:rPr lang="en-US" sz="2266" u="sng" dirty="0">
                <a:solidFill>
                  <a:srgbClr val="000000"/>
                </a:solidFill>
                <a:latin typeface="Canva Sans"/>
                <a:ea typeface="Canva Sans"/>
                <a:cs typeface="Canva Sans"/>
                <a:sym typeface="Canva Sans"/>
                <a:hlinkClick r:id="rId4" tooltip="https://www.eventbrite.com/e/1981958445062?aff=oddtdtcreator"/>
              </a:rPr>
              <a:t>https://www.eventbrite.com/e/1981958445062?aff=oddtdtcreator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63BC-D30A-A994-1508-650D05EF799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F690994-15C2-84BD-BF87-712FF3CC797D}"/>
              </a:ext>
            </a:extLst>
          </p:cNvPr>
          <p:cNvSpPr/>
          <p:nvPr/>
        </p:nvSpPr>
        <p:spPr>
          <a:xfrm>
            <a:off x="9738360" y="5884926"/>
            <a:ext cx="2453640"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AI-generated content may be incorrect.">
            <a:extLst>
              <a:ext uri="{FF2B5EF4-FFF2-40B4-BE49-F238E27FC236}">
                <a16:creationId xmlns:a16="http://schemas.microsoft.com/office/drawing/2014/main" id="{19954C70-228D-9394-9789-DFA47F11547C}"/>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878399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E9FAF-4707-DFC0-9F25-185A9AFFEA3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B436B29-4463-C372-AE4E-69062F3C90DC}"/>
              </a:ext>
            </a:extLst>
          </p:cNvPr>
          <p:cNvSpPr/>
          <p:nvPr/>
        </p:nvSpPr>
        <p:spPr>
          <a:xfrm>
            <a:off x="9738360" y="5884926"/>
            <a:ext cx="2453640"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C42EA49-D4B1-DCB0-1A62-A99C3D2F7E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6037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AI-generated content may be incorrect.">
            <a:extLst>
              <a:ext uri="{FF2B5EF4-FFF2-40B4-BE49-F238E27FC236}">
                <a16:creationId xmlns:a16="http://schemas.microsoft.com/office/drawing/2014/main" id="{7E6781E7-920A-E9BF-C48A-0B8EF82D9C76}"/>
              </a:ext>
            </a:extLst>
          </p:cNvPr>
          <p:cNvPicPr>
            <a:picLocks noChangeAspect="1"/>
          </p:cNvPicPr>
          <p:nvPr/>
        </p:nvPicPr>
        <p:blipFill>
          <a:blip r:embed="rId2"/>
          <a:stretch>
            <a:fillRect/>
          </a:stretch>
        </p:blipFill>
        <p:spPr>
          <a:xfrm>
            <a:off x="1" y="0"/>
            <a:ext cx="12175692" cy="6858000"/>
          </a:xfrm>
          <a:prstGeom prst="rect">
            <a:avLst/>
          </a:prstGeom>
        </p:spPr>
      </p:pic>
      <p:sp>
        <p:nvSpPr>
          <p:cNvPr id="4" name="TextBox 3">
            <a:extLst>
              <a:ext uri="{FF2B5EF4-FFF2-40B4-BE49-F238E27FC236}">
                <a16:creationId xmlns:a16="http://schemas.microsoft.com/office/drawing/2014/main" id="{1D9A0DA6-412E-193E-800F-348B0C61E610}"/>
              </a:ext>
            </a:extLst>
          </p:cNvPr>
          <p:cNvSpPr txBox="1"/>
          <p:nvPr/>
        </p:nvSpPr>
        <p:spPr>
          <a:xfrm>
            <a:off x="772668" y="6488668"/>
            <a:ext cx="4741164" cy="369332"/>
          </a:xfrm>
          <a:prstGeom prst="rect">
            <a:avLst/>
          </a:prstGeom>
          <a:noFill/>
        </p:spPr>
        <p:txBody>
          <a:bodyPr wrap="square" rtlCol="0">
            <a:spAutoFit/>
          </a:bodyPr>
          <a:lstStyle/>
          <a:p>
            <a:r>
              <a:rPr lang="en-US" dirty="0">
                <a:solidFill>
                  <a:srgbClr val="0097A7"/>
                </a:solidFill>
                <a:hlinkClick r:id="rId3">
                  <a:extLst>
                    <a:ext uri="{A12FA001-AC4F-418D-AE19-62706E023703}">
                      <ahyp:hlinkClr xmlns:ahyp="http://schemas.microsoft.com/office/drawing/2018/hyperlinkcolor" val="tx"/>
                    </a:ext>
                  </a:extLst>
                </a:hlinkClick>
              </a:rPr>
              <a:t>https://www.gener8tor.com/careers?gh_jid=5791132004</a:t>
            </a:r>
            <a:endParaRPr lang="en-US" dirty="0">
              <a:solidFill>
                <a:srgbClr val="0097A7"/>
              </a:solidFill>
            </a:endParaRPr>
          </a:p>
        </p:txBody>
      </p:sp>
    </p:spTree>
    <p:extLst>
      <p:ext uri="{BB962C8B-B14F-4D97-AF65-F5344CB8AC3E}">
        <p14:creationId xmlns:p14="http://schemas.microsoft.com/office/powerpoint/2010/main" val="1804006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any name&#10;&#10;AI-generated content may be incorrect.">
            <a:extLst>
              <a:ext uri="{FF2B5EF4-FFF2-40B4-BE49-F238E27FC236}">
                <a16:creationId xmlns:a16="http://schemas.microsoft.com/office/drawing/2014/main" id="{42581531-6D6F-7AA1-A159-F135C7C6A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9CFC182-2016-F711-D783-6FFCA5E70D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7647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B8BBD-5244-BB2D-E132-668933A9AD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5FFC07-2B47-29D3-9C58-D54B4B9CCA53}"/>
              </a:ext>
            </a:extLst>
          </p:cNvPr>
          <p:cNvSpPr/>
          <p:nvPr/>
        </p:nvSpPr>
        <p:spPr>
          <a:xfrm>
            <a:off x="10668001" y="5848350"/>
            <a:ext cx="1524000"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website&#10;&#10;AI-generated content may be incorrect.">
            <a:extLst>
              <a:ext uri="{FF2B5EF4-FFF2-40B4-BE49-F238E27FC236}">
                <a16:creationId xmlns:a16="http://schemas.microsoft.com/office/drawing/2014/main" id="{CF78C9F7-66EB-2BDD-4309-FFC9EC624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9217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791D-A865-AC37-3680-684305787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9AFF7-6DE3-D9D7-93C1-5014FA5632A3}"/>
              </a:ext>
            </a:extLst>
          </p:cNvPr>
          <p:cNvSpPr>
            <a:spLocks noGrp="1"/>
          </p:cNvSpPr>
          <p:nvPr>
            <p:ph type="title"/>
          </p:nvPr>
        </p:nvSpPr>
        <p:spPr>
          <a:xfrm>
            <a:off x="1430216" y="1936865"/>
            <a:ext cx="10034954" cy="2053132"/>
          </a:xfrm>
        </p:spPr>
        <p:txBody>
          <a:bodyPr/>
          <a:lstStyle/>
          <a:p>
            <a:r>
              <a:rPr lang="en-US" sz="5400" dirty="0"/>
              <a:t>Thank you for joining us! </a:t>
            </a:r>
            <a:br>
              <a:rPr lang="en-US" sz="5400" dirty="0"/>
            </a:br>
            <a:r>
              <a:rPr lang="en-US" sz="5400" dirty="0"/>
              <a:t>See you next month!</a:t>
            </a:r>
          </a:p>
        </p:txBody>
      </p:sp>
      <p:sp>
        <p:nvSpPr>
          <p:cNvPr id="3" name="Text Placeholder 2">
            <a:extLst>
              <a:ext uri="{FF2B5EF4-FFF2-40B4-BE49-F238E27FC236}">
                <a16:creationId xmlns:a16="http://schemas.microsoft.com/office/drawing/2014/main" id="{93AF97D5-6137-B55B-BAD5-4BF762B4E65B}"/>
              </a:ext>
            </a:extLst>
          </p:cNvPr>
          <p:cNvSpPr>
            <a:spLocks noGrp="1"/>
          </p:cNvSpPr>
          <p:nvPr>
            <p:ph type="body" sz="half" idx="2"/>
          </p:nvPr>
        </p:nvSpPr>
        <p:spPr>
          <a:xfrm>
            <a:off x="1430216" y="4290524"/>
            <a:ext cx="10034954" cy="580734"/>
          </a:xfrm>
        </p:spPr>
        <p:txBody>
          <a:bodyPr numCol="1">
            <a:normAutofit/>
          </a:bodyPr>
          <a:lstStyle/>
          <a:p>
            <a:pPr>
              <a:spcAft>
                <a:spcPts val="900"/>
              </a:spcAft>
            </a:pPr>
            <a:r>
              <a:rPr lang="en-US" dirty="0">
                <a:latin typeface="+mn-lt"/>
              </a:rPr>
              <a:t>Next meeting will be held March 4th at 10 CT</a:t>
            </a:r>
          </a:p>
        </p:txBody>
      </p:sp>
      <p:sp>
        <p:nvSpPr>
          <p:cNvPr id="6" name="Footer Placeholder 1">
            <a:extLst>
              <a:ext uri="{FF2B5EF4-FFF2-40B4-BE49-F238E27FC236}">
                <a16:creationId xmlns:a16="http://schemas.microsoft.com/office/drawing/2014/main" id="{505B4081-33CE-9160-0F27-628C14D3FAE7}"/>
              </a:ext>
            </a:extLst>
          </p:cNvPr>
          <p:cNvSpPr>
            <a:spLocks noGrp="1"/>
          </p:cNvSpPr>
          <p:nvPr>
            <p:ph type="ftr" sz="quarter" idx="10"/>
          </p:nvPr>
        </p:nvSpPr>
        <p:spPr>
          <a:xfrm>
            <a:off x="999023" y="5469775"/>
            <a:ext cx="7887282" cy="1251701"/>
          </a:xfrm>
        </p:spPr>
        <p:txBody>
          <a:bodyPr numCol="2"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tint val="75000"/>
                  </a:srgbClr>
                </a:solidFill>
                <a:effectLst/>
                <a:uLnTx/>
                <a:uFillTx/>
                <a:latin typeface="Oswald SemiBold"/>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Mallory 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Senior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Arkansas Economic Development Commission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tint val="75000"/>
                </a:srgbClr>
              </a:solidFill>
              <a:effectLst/>
              <a:uLnTx/>
              <a:uFillTx/>
              <a:latin typeface="Oswal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Mallory.Race@arkansasedc.com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O: (501) 683-4414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tint val="75000"/>
                  </a:srgbClr>
                </a:solidFill>
                <a:effectLst/>
                <a:uLnTx/>
                <a:uFillTx/>
                <a:latin typeface="Oswald Light"/>
                <a:ea typeface="+mn-ea"/>
                <a:cs typeface="+mn-cs"/>
              </a:rPr>
              <a:t>M: (501) 516-6968</a:t>
            </a:r>
          </a:p>
        </p:txBody>
      </p:sp>
      <p:pic>
        <p:nvPicPr>
          <p:cNvPr id="4" name="Graphic 3">
            <a:extLst>
              <a:ext uri="{FF2B5EF4-FFF2-40B4-BE49-F238E27FC236}">
                <a16:creationId xmlns:a16="http://schemas.microsoft.com/office/drawing/2014/main" id="{6FA02B27-CE5A-DDFA-C2E4-75F509D487D7}"/>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t="15670" b="19059"/>
          <a:stretch>
            <a:fillRect/>
          </a:stretch>
        </p:blipFill>
        <p:spPr>
          <a:xfrm>
            <a:off x="1305035" y="623543"/>
            <a:ext cx="2891152" cy="1429607"/>
          </a:xfrm>
          <a:prstGeom prst="rect">
            <a:avLst/>
          </a:prstGeom>
        </p:spPr>
      </p:pic>
    </p:spTree>
    <p:extLst>
      <p:ext uri="{BB962C8B-B14F-4D97-AF65-F5344CB8AC3E}">
        <p14:creationId xmlns:p14="http://schemas.microsoft.com/office/powerpoint/2010/main" val="284124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1C19F-3C39-FD63-F25E-118124D6050B}"/>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79892C77-CEA4-AAF5-D81B-7453F141FE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254" y="810096"/>
            <a:ext cx="5715000" cy="3810000"/>
          </a:xfrm>
          <a:prstGeom prst="rect">
            <a:avLst/>
          </a:prstGeom>
        </p:spPr>
      </p:pic>
      <p:pic>
        <p:nvPicPr>
          <p:cNvPr id="3" name="Picture 2">
            <a:extLst>
              <a:ext uri="{FF2B5EF4-FFF2-40B4-BE49-F238E27FC236}">
                <a16:creationId xmlns:a16="http://schemas.microsoft.com/office/drawing/2014/main" id="{86B22520-035B-567E-B5D9-A3FF707F345F}"/>
              </a:ext>
            </a:extLst>
          </p:cNvPr>
          <p:cNvPicPr>
            <a:picLocks noChangeAspect="1"/>
          </p:cNvPicPr>
          <p:nvPr/>
        </p:nvPicPr>
        <p:blipFill>
          <a:blip r:embed="rId4"/>
          <a:srcRect/>
          <a:stretch/>
        </p:blipFill>
        <p:spPr>
          <a:xfrm>
            <a:off x="7249772" y="1445009"/>
            <a:ext cx="3905249" cy="2440780"/>
          </a:xfrm>
          <a:prstGeom prst="rect">
            <a:avLst/>
          </a:prstGeom>
          <a:effectLst>
            <a:innerShdw blurRad="114300">
              <a:prstClr val="black">
                <a:alpha val="16000"/>
              </a:prstClr>
            </a:innerShdw>
          </a:effectLst>
        </p:spPr>
      </p:pic>
      <p:sp>
        <p:nvSpPr>
          <p:cNvPr id="8" name="Title 5">
            <a:extLst>
              <a:ext uri="{FF2B5EF4-FFF2-40B4-BE49-F238E27FC236}">
                <a16:creationId xmlns:a16="http://schemas.microsoft.com/office/drawing/2014/main" id="{B203DC53-F8DD-A61F-EB7A-4F4E84F672A1}"/>
              </a:ext>
            </a:extLst>
          </p:cNvPr>
          <p:cNvSpPr txBox="1">
            <a:spLocks/>
          </p:cNvSpPr>
          <p:nvPr/>
        </p:nvSpPr>
        <p:spPr>
          <a:xfrm>
            <a:off x="8490371" y="4897286"/>
            <a:ext cx="3102203"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Oswald SemiBold" pitchFamily="2" charset="77"/>
                <a:ea typeface="+mj-ea"/>
                <a:cs typeface="+mj-cs"/>
              </a:rPr>
              <a:t>bit.ly/AR-ESO</a:t>
            </a:r>
          </a:p>
        </p:txBody>
      </p:sp>
      <p:pic>
        <p:nvPicPr>
          <p:cNvPr id="9" name="Picture 8">
            <a:extLst>
              <a:ext uri="{FF2B5EF4-FFF2-40B4-BE49-F238E27FC236}">
                <a16:creationId xmlns:a16="http://schemas.microsoft.com/office/drawing/2014/main" id="{EB57FB31-D378-E152-5D93-52E32E4707D9}"/>
              </a:ext>
            </a:extLst>
          </p:cNvPr>
          <p:cNvPicPr>
            <a:picLocks noChangeAspect="1"/>
          </p:cNvPicPr>
          <p:nvPr/>
        </p:nvPicPr>
        <p:blipFill>
          <a:blip r:embed="rId5"/>
          <a:srcRect/>
          <a:stretch/>
        </p:blipFill>
        <p:spPr>
          <a:xfrm>
            <a:off x="7249772" y="4665673"/>
            <a:ext cx="1066800" cy="1066800"/>
          </a:xfrm>
          <a:prstGeom prst="rect">
            <a:avLst/>
          </a:prstGeom>
        </p:spPr>
      </p:pic>
      <p:sp>
        <p:nvSpPr>
          <p:cNvPr id="10" name="Text Placeholder 4">
            <a:extLst>
              <a:ext uri="{FF2B5EF4-FFF2-40B4-BE49-F238E27FC236}">
                <a16:creationId xmlns:a16="http://schemas.microsoft.com/office/drawing/2014/main" id="{BAD64FFE-5554-AA16-696A-A7ACFB93DF60}"/>
              </a:ext>
            </a:extLst>
          </p:cNvPr>
          <p:cNvSpPr txBox="1">
            <a:spLocks/>
          </p:cNvSpPr>
          <p:nvPr/>
        </p:nvSpPr>
        <p:spPr>
          <a:xfrm>
            <a:off x="764138" y="4477776"/>
            <a:ext cx="4774063" cy="1442594"/>
          </a:xfrm>
          <a:prstGeom prst="rect">
            <a:avLst/>
          </a:prstGeom>
        </p:spPr>
        <p:txBody>
          <a:bodyPr vert="horz" lIns="91440" tIns="45720" rIns="91440" bIns="45720" numCol="1" rtlCol="0" anchor="t">
            <a:normAutofit lnSpcReduction="10000"/>
          </a:bodyPr>
          <a:lstStyle>
            <a:lvl1pPr marL="0" indent="0" algn="l" defTabSz="914400" rtl="0" eaLnBrk="1" latinLnBrk="0" hangingPunct="1">
              <a:lnSpc>
                <a:spcPct val="100000"/>
              </a:lnSpc>
              <a:spcBef>
                <a:spcPts val="0"/>
              </a:spcBef>
              <a:spcAft>
                <a:spcPts val="600"/>
              </a:spcAft>
              <a:buClr>
                <a:schemeClr val="accent1"/>
              </a:buClr>
              <a:buFont typeface="Wingdings" pitchFamily="2" charset="2"/>
              <a:buNone/>
              <a:defRPr sz="2000" b="0" i="0" kern="1200">
                <a:solidFill>
                  <a:schemeClr val="tx1"/>
                </a:solidFill>
                <a:latin typeface="Oswald" pitchFamily="2" charset="77"/>
                <a:ea typeface="+mn-ea"/>
                <a:cs typeface="+mn-cs"/>
              </a:defRPr>
            </a:lvl1pPr>
            <a:lvl2pPr marL="457200" indent="0" algn="l" defTabSz="914400" rtl="0" eaLnBrk="1" latinLnBrk="0" hangingPunct="1">
              <a:lnSpc>
                <a:spcPct val="10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2pPr>
            <a:lvl3pPr marL="914400" indent="0" algn="l" defTabSz="914400" rtl="0" eaLnBrk="1" latinLnBrk="0" hangingPunct="1">
              <a:lnSpc>
                <a:spcPct val="100000"/>
              </a:lnSpc>
              <a:spcBef>
                <a:spcPts val="500"/>
              </a:spcBef>
              <a:spcAft>
                <a:spcPts val="600"/>
              </a:spcAft>
              <a:buClr>
                <a:schemeClr val="accent1"/>
              </a:buClr>
              <a:buFont typeface="Wingdings" pitchFamily="2" charset="2"/>
              <a:buNone/>
              <a:defRPr sz="1200" b="0" i="0" kern="1200">
                <a:solidFill>
                  <a:schemeClr val="tx1"/>
                </a:solidFill>
                <a:latin typeface="Oswald" pitchFamily="2" charset="77"/>
                <a:ea typeface="+mn-ea"/>
                <a:cs typeface="+mn-cs"/>
              </a:defRPr>
            </a:lvl3pPr>
            <a:lvl4pPr marL="13716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4pPr>
            <a:lvl5pPr marL="18288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Oswald" pitchFamily="2" charset="77"/>
                <a:ea typeface="+mn-ea"/>
                <a:cs typeface="+mn-cs"/>
              </a:rPr>
              <a:t>If you have questions or concerns, please contact: </a:t>
            </a:r>
          </a:p>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1800" b="0" i="0" u="none" strike="noStrike" kern="1200" cap="none" spc="0" normalizeH="0" baseline="0" noProof="0" dirty="0">
                <a:ln>
                  <a:noFill/>
                </a:ln>
                <a:solidFill>
                  <a:srgbClr val="4D4D4C"/>
                </a:solidFill>
                <a:effectLst/>
                <a:uLnTx/>
                <a:uFillTx/>
                <a:latin typeface="Oswald Light"/>
                <a:ea typeface="+mn-ea"/>
                <a:cs typeface="+mn-cs"/>
              </a:rPr>
              <a:t>Mallory Race, Senior Project Manager</a:t>
            </a:r>
          </a:p>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1800" b="0" i="0" u="none" strike="noStrike" kern="1200" cap="none" spc="0" normalizeH="0" baseline="0" noProof="0" dirty="0">
                <a:ln>
                  <a:noFill/>
                </a:ln>
                <a:solidFill>
                  <a:srgbClr val="4D4D4C"/>
                </a:solidFill>
                <a:effectLst/>
                <a:uLnTx/>
                <a:uFillTx/>
                <a:latin typeface="Oswald Light"/>
                <a:ea typeface="+mn-ea"/>
                <a:cs typeface="+mn-cs"/>
              </a:rPr>
              <a:t>Arkansas Economic Development Commission</a:t>
            </a:r>
          </a:p>
          <a:p>
            <a:pPr marL="0" marR="0" lvl="0" indent="0" algn="l" defTabSz="914400" rtl="0" eaLnBrk="1" fontAlgn="auto" latinLnBrk="0" hangingPunct="1">
              <a:lnSpc>
                <a:spcPct val="100000"/>
              </a:lnSpc>
              <a:spcBef>
                <a:spcPts val="0"/>
              </a:spcBef>
              <a:spcAft>
                <a:spcPts val="600"/>
              </a:spcAft>
              <a:buClr>
                <a:srgbClr val="CE202F"/>
              </a:buClr>
              <a:buSzTx/>
              <a:buFont typeface="Wingdings" pitchFamily="2" charset="2"/>
              <a:buNone/>
              <a:tabLst/>
              <a:defRPr/>
            </a:pPr>
            <a:r>
              <a:rPr kumimoji="0" lang="en-US" sz="1800" b="0" i="0" u="none" strike="noStrike" kern="1200" cap="none" spc="0" normalizeH="0" baseline="0" noProof="0" dirty="0">
                <a:ln>
                  <a:noFill/>
                </a:ln>
                <a:solidFill>
                  <a:srgbClr val="4D4D4C"/>
                </a:solidFill>
                <a:effectLst/>
                <a:uLnTx/>
                <a:uFillTx/>
                <a:latin typeface="Oswald Light"/>
                <a:ea typeface="+mn-ea"/>
                <a:cs typeface="+mn-cs"/>
              </a:rPr>
              <a:t>Mallory.Race@ArkansasEDC.com</a:t>
            </a:r>
          </a:p>
        </p:txBody>
      </p:sp>
      <p:sp>
        <p:nvSpPr>
          <p:cNvPr id="11" name="TextBox 10">
            <a:extLst>
              <a:ext uri="{FF2B5EF4-FFF2-40B4-BE49-F238E27FC236}">
                <a16:creationId xmlns:a16="http://schemas.microsoft.com/office/drawing/2014/main" id="{A62CD845-84B8-9AA3-26CC-166265465F68}"/>
              </a:ext>
            </a:extLst>
          </p:cNvPr>
          <p:cNvSpPr txBox="1"/>
          <p:nvPr/>
        </p:nvSpPr>
        <p:spPr>
          <a:xfrm>
            <a:off x="764138" y="548486"/>
            <a:ext cx="3373296" cy="52322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Oswald Light" panose="02000303000000000000" pitchFamily="2" charset="77"/>
                <a:ea typeface="+mn-ea"/>
                <a:cs typeface="+mn-cs"/>
              </a:rPr>
              <a:t>ESO Call Landing Page</a:t>
            </a:r>
          </a:p>
        </p:txBody>
      </p:sp>
      <p:sp>
        <p:nvSpPr>
          <p:cNvPr id="13" name="TextBox 12">
            <a:extLst>
              <a:ext uri="{FF2B5EF4-FFF2-40B4-BE49-F238E27FC236}">
                <a16:creationId xmlns:a16="http://schemas.microsoft.com/office/drawing/2014/main" id="{48A9C740-23E9-3AA8-152B-4D8A79714926}"/>
              </a:ext>
            </a:extLst>
          </p:cNvPr>
          <p:cNvSpPr txBox="1"/>
          <p:nvPr/>
        </p:nvSpPr>
        <p:spPr>
          <a:xfrm>
            <a:off x="764138" y="2203734"/>
            <a:ext cx="4186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swald Light"/>
                <a:ea typeface="+mn-ea"/>
                <a:cs typeface="+mn-cs"/>
              </a:rPr>
              <a:t>A central location where you can find important links such as the call’s joining link, community updates, the previous ESO slide deck, and more.</a:t>
            </a:r>
          </a:p>
        </p:txBody>
      </p:sp>
    </p:spTree>
    <p:extLst>
      <p:ext uri="{BB962C8B-B14F-4D97-AF65-F5344CB8AC3E}">
        <p14:creationId xmlns:p14="http://schemas.microsoft.com/office/powerpoint/2010/main" val="135160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796849-7C37-8BAC-4A67-68DFED22B7A1}"/>
              </a:ext>
            </a:extLst>
          </p:cNvPr>
          <p:cNvSpPr>
            <a:spLocks noGrp="1"/>
          </p:cNvSpPr>
          <p:nvPr>
            <p:ph type="title"/>
          </p:nvPr>
        </p:nvSpPr>
        <p:spPr>
          <a:xfrm>
            <a:off x="1686428" y="2904134"/>
            <a:ext cx="8819144" cy="1049731"/>
          </a:xfrm>
        </p:spPr>
        <p:txBody>
          <a:bodyPr/>
          <a:lstStyle/>
          <a:p>
            <a:pPr algn="ctr"/>
            <a:r>
              <a:rPr lang="en-US" dirty="0"/>
              <a:t>New Member Introductions </a:t>
            </a:r>
          </a:p>
        </p:txBody>
      </p:sp>
    </p:spTree>
    <p:extLst>
      <p:ext uri="{BB962C8B-B14F-4D97-AF65-F5344CB8AC3E}">
        <p14:creationId xmlns:p14="http://schemas.microsoft.com/office/powerpoint/2010/main" val="365317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C2284-5305-0054-5059-E1FF99F15086}"/>
            </a:ext>
          </a:extLst>
        </p:cNvPr>
        <p:cNvGrpSpPr/>
        <p:nvPr/>
      </p:nvGrpSpPr>
      <p:grpSpPr>
        <a:xfrm>
          <a:off x="0" y="0"/>
          <a:ext cx="0" cy="0"/>
          <a:chOff x="0" y="0"/>
          <a:chExt cx="0" cy="0"/>
        </a:xfrm>
      </p:grpSpPr>
      <p:pic>
        <p:nvPicPr>
          <p:cNvPr id="3" name="Picture 2" descr="A person wearing a hat&#10;&#10;AI-generated content may be incorrect.">
            <a:extLst>
              <a:ext uri="{FF2B5EF4-FFF2-40B4-BE49-F238E27FC236}">
                <a16:creationId xmlns:a16="http://schemas.microsoft.com/office/drawing/2014/main" id="{7FF6873A-D753-4DA2-76EA-79AD95902987}"/>
              </a:ext>
            </a:extLst>
          </p:cNvPr>
          <p:cNvPicPr>
            <a:picLocks noChangeAspect="1"/>
          </p:cNvPicPr>
          <p:nvPr/>
        </p:nvPicPr>
        <p:blipFill>
          <a:blip r:embed="rId2"/>
          <a:stretch>
            <a:fillRect/>
          </a:stretch>
        </p:blipFill>
        <p:spPr>
          <a:xfrm>
            <a:off x="231006" y="1227753"/>
            <a:ext cx="4417996" cy="4402494"/>
          </a:xfrm>
          <a:prstGeom prst="rect">
            <a:avLst/>
          </a:prstGeom>
        </p:spPr>
      </p:pic>
      <p:pic>
        <p:nvPicPr>
          <p:cNvPr id="6" name="Picture 5" descr="Icon&#10;&#10;AI-generated content may be incorrect.">
            <a:extLst>
              <a:ext uri="{FF2B5EF4-FFF2-40B4-BE49-F238E27FC236}">
                <a16:creationId xmlns:a16="http://schemas.microsoft.com/office/drawing/2014/main" id="{A726566D-1F29-B9C4-0B76-02B1481C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87556"/>
            <a:ext cx="4591602" cy="1282888"/>
          </a:xfrm>
          <a:prstGeom prst="rect">
            <a:avLst/>
          </a:prstGeom>
        </p:spPr>
      </p:pic>
      <p:pic>
        <p:nvPicPr>
          <p:cNvPr id="7" name="Picture 6">
            <a:extLst>
              <a:ext uri="{FF2B5EF4-FFF2-40B4-BE49-F238E27FC236}">
                <a16:creationId xmlns:a16="http://schemas.microsoft.com/office/drawing/2014/main" id="{E21EDCCB-41F1-794E-5A23-D89CE2794F1F}"/>
              </a:ext>
            </a:extLst>
          </p:cNvPr>
          <p:cNvPicPr>
            <a:picLocks noChangeAspect="1"/>
          </p:cNvPicPr>
          <p:nvPr/>
        </p:nvPicPr>
        <p:blipFill>
          <a:blip r:embed="rId4"/>
          <a:stretch>
            <a:fillRect/>
          </a:stretch>
        </p:blipFill>
        <p:spPr>
          <a:xfrm>
            <a:off x="9893609" y="5961810"/>
            <a:ext cx="2298391" cy="896190"/>
          </a:xfrm>
          <a:prstGeom prst="rect">
            <a:avLst/>
          </a:prstGeom>
        </p:spPr>
      </p:pic>
    </p:spTree>
    <p:extLst>
      <p:ext uri="{BB962C8B-B14F-4D97-AF65-F5344CB8AC3E}">
        <p14:creationId xmlns:p14="http://schemas.microsoft.com/office/powerpoint/2010/main" val="426784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hotos&#10;&#10;AI-generated content may be incorrect.">
            <a:extLst>
              <a:ext uri="{FF2B5EF4-FFF2-40B4-BE49-F238E27FC236}">
                <a16:creationId xmlns:a16="http://schemas.microsoft.com/office/drawing/2014/main" id="{C30328CC-9CB0-5C2A-713F-BB6AB232B58C}"/>
              </a:ext>
            </a:extLst>
          </p:cNvPr>
          <p:cNvPicPr>
            <a:picLocks noChangeAspect="1"/>
          </p:cNvPicPr>
          <p:nvPr/>
        </p:nvPicPr>
        <p:blipFill>
          <a:blip r:embed="rId2"/>
          <a:stretch>
            <a:fillRect/>
          </a:stretch>
        </p:blipFill>
        <p:spPr>
          <a:xfrm>
            <a:off x="0" y="59498"/>
            <a:ext cx="12192000" cy="6739003"/>
          </a:xfrm>
          <a:prstGeom prst="rect">
            <a:avLst/>
          </a:prstGeom>
        </p:spPr>
      </p:pic>
    </p:spTree>
    <p:extLst>
      <p:ext uri="{BB962C8B-B14F-4D97-AF65-F5344CB8AC3E}">
        <p14:creationId xmlns:p14="http://schemas.microsoft.com/office/powerpoint/2010/main" val="66948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127D-EBAC-C00D-0A72-B4F8088F69E8}"/>
            </a:ext>
          </a:extLst>
        </p:cNvPr>
        <p:cNvGrpSpPr/>
        <p:nvPr/>
      </p:nvGrpSpPr>
      <p:grpSpPr>
        <a:xfrm>
          <a:off x="0" y="0"/>
          <a:ext cx="0" cy="0"/>
          <a:chOff x="0" y="0"/>
          <a:chExt cx="0" cy="0"/>
        </a:xfrm>
      </p:grpSpPr>
      <p:pic>
        <p:nvPicPr>
          <p:cNvPr id="3" name="Picture 2" descr="Graphical user interface, application, website&#10;&#10;AI-generated content may be incorrect.">
            <a:extLst>
              <a:ext uri="{FF2B5EF4-FFF2-40B4-BE49-F238E27FC236}">
                <a16:creationId xmlns:a16="http://schemas.microsoft.com/office/drawing/2014/main" id="{6B2CAB9D-70FA-F646-E63D-1C9795BACF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5415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D47B-BD79-9F3B-9794-5963242B4762}"/>
            </a:ext>
          </a:extLst>
        </p:cNvPr>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CDA96CE9-607F-142F-F93E-B870F91F4FFE}"/>
              </a:ext>
            </a:extLst>
          </p:cNvPr>
          <p:cNvPicPr>
            <a:picLocks noChangeAspect="1"/>
          </p:cNvPicPr>
          <p:nvPr/>
        </p:nvPicPr>
        <p:blipFill>
          <a:blip r:embed="rId2"/>
          <a:stretch>
            <a:fillRect/>
          </a:stretch>
        </p:blipFill>
        <p:spPr>
          <a:xfrm>
            <a:off x="0" y="35637"/>
            <a:ext cx="12192000" cy="6786725"/>
          </a:xfrm>
          <a:prstGeom prst="rect">
            <a:avLst/>
          </a:prstGeom>
        </p:spPr>
      </p:pic>
    </p:spTree>
    <p:extLst>
      <p:ext uri="{BB962C8B-B14F-4D97-AF65-F5344CB8AC3E}">
        <p14:creationId xmlns:p14="http://schemas.microsoft.com/office/powerpoint/2010/main" val="3597744828"/>
      </p:ext>
    </p:extLst>
  </p:cSld>
  <p:clrMapOvr>
    <a:masterClrMapping/>
  </p:clrMapOvr>
</p:sld>
</file>

<file path=ppt/theme/theme1.xml><?xml version="1.0" encoding="utf-8"?>
<a:theme xmlns:a="http://schemas.openxmlformats.org/drawingml/2006/main" name="2_Office Theme">
  <a:themeElements>
    <a:clrScheme name="Custom 1">
      <a:dk1>
        <a:srgbClr val="000000"/>
      </a:dk1>
      <a:lt1>
        <a:srgbClr val="FFFFFF"/>
      </a:lt1>
      <a:dk2>
        <a:srgbClr val="4D4D4C"/>
      </a:dk2>
      <a:lt2>
        <a:srgbClr val="E3E4E3"/>
      </a:lt2>
      <a:accent1>
        <a:srgbClr val="CE202F"/>
      </a:accent1>
      <a:accent2>
        <a:srgbClr val="4C4D4C"/>
      </a:accent2>
      <a:accent3>
        <a:srgbClr val="000000"/>
      </a:accent3>
      <a:accent4>
        <a:srgbClr val="8A8A89"/>
      </a:accent4>
      <a:accent5>
        <a:srgbClr val="2459A9"/>
      </a:accent5>
      <a:accent6>
        <a:srgbClr val="FFFEFE"/>
      </a:accent6>
      <a:hlink>
        <a:srgbClr val="2459A9"/>
      </a:hlink>
      <a:folHlink>
        <a:srgbClr val="183D74"/>
      </a:folHlink>
    </a:clrScheme>
    <a:fontScheme name="AEDC Template">
      <a:majorFont>
        <a:latin typeface="Oswald SemiBold"/>
        <a:ea typeface=""/>
        <a:cs typeface=""/>
      </a:majorFont>
      <a:minorFont>
        <a:latin typeface="Oswal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FA59EF-836C-714B-981C-48EB1960B37E}" vid="{DB42FA94-DA18-F948-953E-C97BD76111E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Oswald Light"/>
        <a:ea typeface=""/>
        <a:cs typeface=""/>
      </a:majorFont>
      <a:minorFont>
        <a:latin typeface="Oswald Extra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9248FB4-D136-4542-8D7D-72D53E6DAA47}" vid="{5F5401CE-2421-4060-A6B0-8DB8B96DD3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4104</TotalTime>
  <Words>634</Words>
  <Application>Microsoft Office PowerPoint</Application>
  <PresentationFormat>Widescreen</PresentationFormat>
  <Paragraphs>73</Paragraphs>
  <Slides>37</Slides>
  <Notes>3</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Aptos</vt:lpstr>
      <vt:lpstr>Arial</vt:lpstr>
      <vt:lpstr>Calibri</vt:lpstr>
      <vt:lpstr>Canva Sans</vt:lpstr>
      <vt:lpstr>Canva Sans Bold</vt:lpstr>
      <vt:lpstr>Oswald</vt:lpstr>
      <vt:lpstr>Oswald ExtraLight</vt:lpstr>
      <vt:lpstr>Oswald Light</vt:lpstr>
      <vt:lpstr>Oswald Medium</vt:lpstr>
      <vt:lpstr>Oswald SemiBold</vt:lpstr>
      <vt:lpstr>Segoe UI</vt:lpstr>
      <vt:lpstr>Wingdings</vt:lpstr>
      <vt:lpstr>2_Office Theme</vt:lpstr>
      <vt:lpstr>1_Office Theme</vt:lpstr>
      <vt:lpstr>Office Theme</vt:lpstr>
      <vt:lpstr>Welcome to the ESO Call!</vt:lpstr>
      <vt:lpstr>February ESO Call Agenda</vt:lpstr>
      <vt:lpstr>PowerPoint Presentation</vt:lpstr>
      <vt:lpstr>PowerPoint Presentation</vt:lpstr>
      <vt:lpstr>New Member Introductions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February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joining us!  See you next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Mallory Race</dc:creator>
  <cp:lastModifiedBy>Mallory Race</cp:lastModifiedBy>
  <cp:revision>3</cp:revision>
  <cp:lastPrinted>2026-01-06T15:26:13Z</cp:lastPrinted>
  <dcterms:created xsi:type="dcterms:W3CDTF">2025-12-01T21:59:49Z</dcterms:created>
  <dcterms:modified xsi:type="dcterms:W3CDTF">2026-02-04T22:33:28Z</dcterms:modified>
</cp:coreProperties>
</file>